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2C3226-8520-4518-AC39-03E7591E62BE}" v="27" dt="2024-01-06T23:41:01.5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2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charme Emmanuel" userId="405ee7ec211e763a" providerId="LiveId" clId="{F62C3226-8520-4518-AC39-03E7591E62BE}"/>
    <pc:docChg chg="undo custSel delSld modSld">
      <pc:chgData name="lacharme Emmanuel" userId="405ee7ec211e763a" providerId="LiveId" clId="{F62C3226-8520-4518-AC39-03E7591E62BE}" dt="2024-01-06T23:41:34.698" v="261" actId="47"/>
      <pc:docMkLst>
        <pc:docMk/>
      </pc:docMkLst>
      <pc:sldChg chg="modSp">
        <pc:chgData name="lacharme Emmanuel" userId="405ee7ec211e763a" providerId="LiveId" clId="{F62C3226-8520-4518-AC39-03E7591E62BE}" dt="2024-01-06T23:21:05.666" v="0"/>
        <pc:sldMkLst>
          <pc:docMk/>
          <pc:sldMk cId="1469299330" sldId="256"/>
        </pc:sldMkLst>
        <pc:spChg chg="mod">
          <ac:chgData name="lacharme Emmanuel" userId="405ee7ec211e763a" providerId="LiveId" clId="{F62C3226-8520-4518-AC39-03E7591E62BE}" dt="2024-01-06T23:21:05.666" v="0"/>
          <ac:spMkLst>
            <pc:docMk/>
            <pc:sldMk cId="1469299330" sldId="256"/>
            <ac:spMk id="2" creationId="{85E2943E-4F49-4B13-4F00-AC337F962286}"/>
          </ac:spMkLst>
        </pc:spChg>
      </pc:sldChg>
      <pc:sldChg chg="addSp delSp modSp mod addAnim delAnim">
        <pc:chgData name="lacharme Emmanuel" userId="405ee7ec211e763a" providerId="LiveId" clId="{F62C3226-8520-4518-AC39-03E7591E62BE}" dt="2024-01-06T23:24:21.509" v="64" actId="20577"/>
        <pc:sldMkLst>
          <pc:docMk/>
          <pc:sldMk cId="3645885544" sldId="257"/>
        </pc:sldMkLst>
        <pc:spChg chg="mod ord">
          <ac:chgData name="lacharme Emmanuel" userId="405ee7ec211e763a" providerId="LiveId" clId="{F62C3226-8520-4518-AC39-03E7591E62BE}" dt="2024-01-06T23:24:21.509" v="64" actId="20577"/>
          <ac:spMkLst>
            <pc:docMk/>
            <pc:sldMk cId="3645885544" sldId="257"/>
            <ac:spMk id="2" creationId="{F625F809-4DAA-C590-EC10-5F703B08B8D9}"/>
          </ac:spMkLst>
        </pc:spChg>
        <pc:spChg chg="add del mod">
          <ac:chgData name="lacharme Emmanuel" userId="405ee7ec211e763a" providerId="LiveId" clId="{F62C3226-8520-4518-AC39-03E7591E62BE}" dt="2024-01-06T23:23:06.837" v="54" actId="478"/>
          <ac:spMkLst>
            <pc:docMk/>
            <pc:sldMk cId="3645885544" sldId="257"/>
            <ac:spMk id="5" creationId="{BF29F1F5-F0DD-A943-491E-368FFB46C43C}"/>
          </ac:spMkLst>
        </pc:spChg>
        <pc:spChg chg="add del">
          <ac:chgData name="lacharme Emmanuel" userId="405ee7ec211e763a" providerId="LiveId" clId="{F62C3226-8520-4518-AC39-03E7591E62BE}" dt="2024-01-06T23:24:14.530" v="60" actId="26606"/>
          <ac:spMkLst>
            <pc:docMk/>
            <pc:sldMk cId="3645885544" sldId="257"/>
            <ac:spMk id="14" creationId="{D12DDE76-C203-4047-9998-63900085B5E8}"/>
          </ac:spMkLst>
        </pc:spChg>
        <pc:spChg chg="add del">
          <ac:chgData name="lacharme Emmanuel" userId="405ee7ec211e763a" providerId="LiveId" clId="{F62C3226-8520-4518-AC39-03E7591E62BE}" dt="2024-01-06T23:24:14.530" v="60" actId="26606"/>
          <ac:spMkLst>
            <pc:docMk/>
            <pc:sldMk cId="3645885544" sldId="257"/>
            <ac:spMk id="19" creationId="{A8CCCB6D-5162-4AAE-A5E3-3AC55410DBCE}"/>
          </ac:spMkLst>
        </pc:spChg>
        <pc:spChg chg="add del">
          <ac:chgData name="lacharme Emmanuel" userId="405ee7ec211e763a" providerId="LiveId" clId="{F62C3226-8520-4518-AC39-03E7591E62BE}" dt="2024-01-06T23:24:14.530" v="60" actId="26606"/>
          <ac:spMkLst>
            <pc:docMk/>
            <pc:sldMk cId="3645885544" sldId="257"/>
            <ac:spMk id="21" creationId="{0BCD8C04-CC7B-40EF-82EB-E9821F79BB86}"/>
          </ac:spMkLst>
        </pc:spChg>
        <pc:picChg chg="add mod">
          <ac:chgData name="lacharme Emmanuel" userId="405ee7ec211e763a" providerId="LiveId" clId="{F62C3226-8520-4518-AC39-03E7591E62BE}" dt="2024-01-06T23:24:14.530" v="60" actId="26606"/>
          <ac:picMkLst>
            <pc:docMk/>
            <pc:sldMk cId="3645885544" sldId="257"/>
            <ac:picMk id="3" creationId="{01E4A6C7-4BDD-10A5-68D3-AF6C30D03438}"/>
          </ac:picMkLst>
        </pc:picChg>
        <pc:picChg chg="add mod">
          <ac:chgData name="lacharme Emmanuel" userId="405ee7ec211e763a" providerId="LiveId" clId="{F62C3226-8520-4518-AC39-03E7591E62BE}" dt="2024-01-06T23:24:14.530" v="60" actId="26606"/>
          <ac:picMkLst>
            <pc:docMk/>
            <pc:sldMk cId="3645885544" sldId="257"/>
            <ac:picMk id="6" creationId="{6F20D4F2-5FF0-4A72-EFE1-A6145B94F235}"/>
          </ac:picMkLst>
        </pc:picChg>
        <pc:picChg chg="del">
          <ac:chgData name="lacharme Emmanuel" userId="405ee7ec211e763a" providerId="LiveId" clId="{F62C3226-8520-4518-AC39-03E7591E62BE}" dt="2024-01-06T23:22:51.347" v="47" actId="478"/>
          <ac:picMkLst>
            <pc:docMk/>
            <pc:sldMk cId="3645885544" sldId="257"/>
            <ac:picMk id="9" creationId="{EC15C2FA-93E1-235B-5503-A26207AA0DA5}"/>
          </ac:picMkLst>
        </pc:picChg>
        <pc:picChg chg="del">
          <ac:chgData name="lacharme Emmanuel" userId="405ee7ec211e763a" providerId="LiveId" clId="{F62C3226-8520-4518-AC39-03E7591E62BE}" dt="2024-01-06T23:22:11.124" v="38" actId="478"/>
          <ac:picMkLst>
            <pc:docMk/>
            <pc:sldMk cId="3645885544" sldId="257"/>
            <ac:picMk id="10" creationId="{2AE3A0D6-97E4-9117-1AA8-0CCDE6D4864C}"/>
          </ac:picMkLst>
        </pc:picChg>
      </pc:sldChg>
      <pc:sldChg chg="addSp delSp modSp mod">
        <pc:chgData name="lacharme Emmanuel" userId="405ee7ec211e763a" providerId="LiveId" clId="{F62C3226-8520-4518-AC39-03E7591E62BE}" dt="2024-01-06T23:26:12.739" v="84" actId="14100"/>
        <pc:sldMkLst>
          <pc:docMk/>
          <pc:sldMk cId="3192964932" sldId="258"/>
        </pc:sldMkLst>
        <pc:spChg chg="mod">
          <ac:chgData name="lacharme Emmanuel" userId="405ee7ec211e763a" providerId="LiveId" clId="{F62C3226-8520-4518-AC39-03E7591E62BE}" dt="2024-01-06T23:24:42.460" v="66" actId="108"/>
          <ac:spMkLst>
            <pc:docMk/>
            <pc:sldMk cId="3192964932" sldId="258"/>
            <ac:spMk id="2" creationId="{310F2691-A798-428D-E9B1-5DDBB160A34C}"/>
          </ac:spMkLst>
        </pc:spChg>
        <pc:spChg chg="add del mod">
          <ac:chgData name="lacharme Emmanuel" userId="405ee7ec211e763a" providerId="LiveId" clId="{F62C3226-8520-4518-AC39-03E7591E62BE}" dt="2024-01-06T23:25:15.395" v="77" actId="478"/>
          <ac:spMkLst>
            <pc:docMk/>
            <pc:sldMk cId="3192964932" sldId="258"/>
            <ac:spMk id="7" creationId="{D9B57106-787A-60CF-30A3-31DFE31F9BB2}"/>
          </ac:spMkLst>
        </pc:spChg>
        <pc:picChg chg="add mod">
          <ac:chgData name="lacharme Emmanuel" userId="405ee7ec211e763a" providerId="LiveId" clId="{F62C3226-8520-4518-AC39-03E7591E62BE}" dt="2024-01-06T23:26:12.739" v="84" actId="14100"/>
          <ac:picMkLst>
            <pc:docMk/>
            <pc:sldMk cId="3192964932" sldId="258"/>
            <ac:picMk id="3" creationId="{891430F4-8843-6E9F-91E4-5CBB85F9C3C6}"/>
          </ac:picMkLst>
        </pc:picChg>
        <pc:picChg chg="del">
          <ac:chgData name="lacharme Emmanuel" userId="405ee7ec211e763a" providerId="LiveId" clId="{F62C3226-8520-4518-AC39-03E7591E62BE}" dt="2024-01-06T23:25:10.966" v="76" actId="478"/>
          <ac:picMkLst>
            <pc:docMk/>
            <pc:sldMk cId="3192964932" sldId="258"/>
            <ac:picMk id="4" creationId="{66F444FC-D6FF-72C2-EB8A-F36F35CA72A6}"/>
          </ac:picMkLst>
        </pc:picChg>
        <pc:picChg chg="del">
          <ac:chgData name="lacharme Emmanuel" userId="405ee7ec211e763a" providerId="LiveId" clId="{F62C3226-8520-4518-AC39-03E7591E62BE}" dt="2024-01-06T23:24:55.640" v="67" actId="478"/>
          <ac:picMkLst>
            <pc:docMk/>
            <pc:sldMk cId="3192964932" sldId="258"/>
            <ac:picMk id="5" creationId="{E910133C-FF62-AD9C-3DF1-F4771384EAC7}"/>
          </ac:picMkLst>
        </pc:picChg>
        <pc:picChg chg="add mod">
          <ac:chgData name="lacharme Emmanuel" userId="405ee7ec211e763a" providerId="LiveId" clId="{F62C3226-8520-4518-AC39-03E7591E62BE}" dt="2024-01-06T23:25:37.163" v="81" actId="14100"/>
          <ac:picMkLst>
            <pc:docMk/>
            <pc:sldMk cId="3192964932" sldId="258"/>
            <ac:picMk id="8" creationId="{DC13CA10-CAF8-89DC-26B2-D98A6CA96407}"/>
          </ac:picMkLst>
        </pc:picChg>
      </pc:sldChg>
      <pc:sldChg chg="addSp delSp modSp mod">
        <pc:chgData name="lacharme Emmanuel" userId="405ee7ec211e763a" providerId="LiveId" clId="{F62C3226-8520-4518-AC39-03E7591E62BE}" dt="2024-01-06T23:32:01.826" v="157" actId="14100"/>
        <pc:sldMkLst>
          <pc:docMk/>
          <pc:sldMk cId="2550873785" sldId="259"/>
        </pc:sldMkLst>
        <pc:spChg chg="mod">
          <ac:chgData name="lacharme Emmanuel" userId="405ee7ec211e763a" providerId="LiveId" clId="{F62C3226-8520-4518-AC39-03E7591E62BE}" dt="2024-01-06T23:26:32.059" v="86" actId="108"/>
          <ac:spMkLst>
            <pc:docMk/>
            <pc:sldMk cId="2550873785" sldId="259"/>
            <ac:spMk id="2" creationId="{7717DB5E-E885-101F-E007-07FEF9ABBD79}"/>
          </ac:spMkLst>
        </pc:spChg>
        <pc:spChg chg="add del mod">
          <ac:chgData name="lacharme Emmanuel" userId="405ee7ec211e763a" providerId="LiveId" clId="{F62C3226-8520-4518-AC39-03E7591E62BE}" dt="2024-01-06T23:26:58.809" v="97" actId="478"/>
          <ac:spMkLst>
            <pc:docMk/>
            <pc:sldMk cId="2550873785" sldId="259"/>
            <ac:spMk id="7" creationId="{5735D6EF-4B70-1EA4-0C1A-179DFA1E908B}"/>
          </ac:spMkLst>
        </pc:spChg>
        <pc:picChg chg="add mod">
          <ac:chgData name="lacharme Emmanuel" userId="405ee7ec211e763a" providerId="LiveId" clId="{F62C3226-8520-4518-AC39-03E7591E62BE}" dt="2024-01-06T23:32:01.826" v="157" actId="14100"/>
          <ac:picMkLst>
            <pc:docMk/>
            <pc:sldMk cId="2550873785" sldId="259"/>
            <ac:picMk id="3" creationId="{61DECE46-E12F-8C53-328F-F96F11633338}"/>
          </ac:picMkLst>
        </pc:picChg>
        <pc:picChg chg="del">
          <ac:chgData name="lacharme Emmanuel" userId="405ee7ec211e763a" providerId="LiveId" clId="{F62C3226-8520-4518-AC39-03E7591E62BE}" dt="2024-01-06T23:26:56.799" v="96" actId="478"/>
          <ac:picMkLst>
            <pc:docMk/>
            <pc:sldMk cId="2550873785" sldId="259"/>
            <ac:picMk id="4" creationId="{769E2C98-DFF6-647A-4ECC-DA677002A121}"/>
          </ac:picMkLst>
        </pc:picChg>
        <pc:picChg chg="del">
          <ac:chgData name="lacharme Emmanuel" userId="405ee7ec211e763a" providerId="LiveId" clId="{F62C3226-8520-4518-AC39-03E7591E62BE}" dt="2024-01-06T23:26:33.802" v="87" actId="478"/>
          <ac:picMkLst>
            <pc:docMk/>
            <pc:sldMk cId="2550873785" sldId="259"/>
            <ac:picMk id="5" creationId="{8DD3D144-A8DF-65D7-CA5C-5CBDCE9CB1F6}"/>
          </ac:picMkLst>
        </pc:picChg>
        <pc:picChg chg="add mod">
          <ac:chgData name="lacharme Emmanuel" userId="405ee7ec211e763a" providerId="LiveId" clId="{F62C3226-8520-4518-AC39-03E7591E62BE}" dt="2024-01-06T23:27:22.905" v="103" actId="14100"/>
          <ac:picMkLst>
            <pc:docMk/>
            <pc:sldMk cId="2550873785" sldId="259"/>
            <ac:picMk id="8" creationId="{3C4A6534-A669-1C95-64F8-2B09C574AACD}"/>
          </ac:picMkLst>
        </pc:picChg>
      </pc:sldChg>
      <pc:sldChg chg="modSp del mod">
        <pc:chgData name="lacharme Emmanuel" userId="405ee7ec211e763a" providerId="LiveId" clId="{F62C3226-8520-4518-AC39-03E7591E62BE}" dt="2024-01-06T23:41:34.698" v="261" actId="47"/>
        <pc:sldMkLst>
          <pc:docMk/>
          <pc:sldMk cId="95870611" sldId="260"/>
        </pc:sldMkLst>
        <pc:picChg chg="mod">
          <ac:chgData name="lacharme Emmanuel" userId="405ee7ec211e763a" providerId="LiveId" clId="{F62C3226-8520-4518-AC39-03E7591E62BE}" dt="2024-01-06T23:31:57.841" v="156" actId="14100"/>
          <ac:picMkLst>
            <pc:docMk/>
            <pc:sldMk cId="95870611" sldId="260"/>
            <ac:picMk id="5" creationId="{823546ED-FF21-5B84-1B23-166363C82C75}"/>
          </ac:picMkLst>
        </pc:picChg>
      </pc:sldChg>
      <pc:sldChg chg="addSp delSp modSp mod">
        <pc:chgData name="lacharme Emmanuel" userId="405ee7ec211e763a" providerId="LiveId" clId="{F62C3226-8520-4518-AC39-03E7591E62BE}" dt="2024-01-06T23:31:52.465" v="155" actId="14100"/>
        <pc:sldMkLst>
          <pc:docMk/>
          <pc:sldMk cId="3366210361" sldId="261"/>
        </pc:sldMkLst>
        <pc:spChg chg="mod">
          <ac:chgData name="lacharme Emmanuel" userId="405ee7ec211e763a" providerId="LiveId" clId="{F62C3226-8520-4518-AC39-03E7591E62BE}" dt="2024-01-06T23:28:16.329" v="106" actId="108"/>
          <ac:spMkLst>
            <pc:docMk/>
            <pc:sldMk cId="3366210361" sldId="261"/>
            <ac:spMk id="2" creationId="{4CE2A0ED-787A-2FFC-AF14-A4D4795CA7EF}"/>
          </ac:spMkLst>
        </pc:spChg>
        <pc:spChg chg="add del mod">
          <ac:chgData name="lacharme Emmanuel" userId="405ee7ec211e763a" providerId="LiveId" clId="{F62C3226-8520-4518-AC39-03E7591E62BE}" dt="2024-01-06T23:28:42.052" v="118" actId="478"/>
          <ac:spMkLst>
            <pc:docMk/>
            <pc:sldMk cId="3366210361" sldId="261"/>
            <ac:spMk id="7" creationId="{23FFA909-26F6-8017-10D1-D0FA7B289318}"/>
          </ac:spMkLst>
        </pc:spChg>
        <pc:picChg chg="add mod">
          <ac:chgData name="lacharme Emmanuel" userId="405ee7ec211e763a" providerId="LiveId" clId="{F62C3226-8520-4518-AC39-03E7591E62BE}" dt="2024-01-06T23:31:52.465" v="155" actId="14100"/>
          <ac:picMkLst>
            <pc:docMk/>
            <pc:sldMk cId="3366210361" sldId="261"/>
            <ac:picMk id="3" creationId="{995455C3-C63E-FED2-B7A9-163039595FEC}"/>
          </ac:picMkLst>
        </pc:picChg>
        <pc:picChg chg="del">
          <ac:chgData name="lacharme Emmanuel" userId="405ee7ec211e763a" providerId="LiveId" clId="{F62C3226-8520-4518-AC39-03E7591E62BE}" dt="2024-01-06T23:28:39.950" v="117" actId="478"/>
          <ac:picMkLst>
            <pc:docMk/>
            <pc:sldMk cId="3366210361" sldId="261"/>
            <ac:picMk id="4" creationId="{BA53C542-60FA-B772-AE22-5D67101C1093}"/>
          </ac:picMkLst>
        </pc:picChg>
        <pc:picChg chg="del">
          <ac:chgData name="lacharme Emmanuel" userId="405ee7ec211e763a" providerId="LiveId" clId="{F62C3226-8520-4518-AC39-03E7591E62BE}" dt="2024-01-06T23:28:17.962" v="107" actId="478"/>
          <ac:picMkLst>
            <pc:docMk/>
            <pc:sldMk cId="3366210361" sldId="261"/>
            <ac:picMk id="5" creationId="{518D6E5B-A73D-6EBF-5381-70EA52D922F4}"/>
          </ac:picMkLst>
        </pc:picChg>
        <pc:picChg chg="add mod">
          <ac:chgData name="lacharme Emmanuel" userId="405ee7ec211e763a" providerId="LiveId" clId="{F62C3226-8520-4518-AC39-03E7591E62BE}" dt="2024-01-06T23:28:58.881" v="122" actId="14100"/>
          <ac:picMkLst>
            <pc:docMk/>
            <pc:sldMk cId="3366210361" sldId="261"/>
            <ac:picMk id="8" creationId="{660DB8D2-8DB1-AF9E-B2E2-DB9C3CEFAE60}"/>
          </ac:picMkLst>
        </pc:picChg>
      </pc:sldChg>
      <pc:sldChg chg="addSp delSp modSp mod">
        <pc:chgData name="lacharme Emmanuel" userId="405ee7ec211e763a" providerId="LiveId" clId="{F62C3226-8520-4518-AC39-03E7591E62BE}" dt="2024-01-06T23:31:49.089" v="154" actId="14100"/>
        <pc:sldMkLst>
          <pc:docMk/>
          <pc:sldMk cId="1206419873" sldId="262"/>
        </pc:sldMkLst>
        <pc:spChg chg="mod">
          <ac:chgData name="lacharme Emmanuel" userId="405ee7ec211e763a" providerId="LiveId" clId="{F62C3226-8520-4518-AC39-03E7591E62BE}" dt="2024-01-06T23:29:44.057" v="124" actId="108"/>
          <ac:spMkLst>
            <pc:docMk/>
            <pc:sldMk cId="1206419873" sldId="262"/>
            <ac:spMk id="2" creationId="{2958AF81-B3FA-A4A6-88DA-D7A06517E664}"/>
          </ac:spMkLst>
        </pc:spChg>
        <pc:spChg chg="add del mod">
          <ac:chgData name="lacharme Emmanuel" userId="405ee7ec211e763a" providerId="LiveId" clId="{F62C3226-8520-4518-AC39-03E7591E62BE}" dt="2024-01-06T23:30:13.621" v="133" actId="478"/>
          <ac:spMkLst>
            <pc:docMk/>
            <pc:sldMk cId="1206419873" sldId="262"/>
            <ac:spMk id="7" creationId="{F89242BA-B52F-D96A-9E4A-58594F7D6084}"/>
          </ac:spMkLst>
        </pc:spChg>
        <pc:picChg chg="add mod">
          <ac:chgData name="lacharme Emmanuel" userId="405ee7ec211e763a" providerId="LiveId" clId="{F62C3226-8520-4518-AC39-03E7591E62BE}" dt="2024-01-06T23:31:49.089" v="154" actId="14100"/>
          <ac:picMkLst>
            <pc:docMk/>
            <pc:sldMk cId="1206419873" sldId="262"/>
            <ac:picMk id="3" creationId="{C702792B-F4CE-E38B-EB35-93F35F54E728}"/>
          </ac:picMkLst>
        </pc:picChg>
        <pc:picChg chg="del">
          <ac:chgData name="lacharme Emmanuel" userId="405ee7ec211e763a" providerId="LiveId" clId="{F62C3226-8520-4518-AC39-03E7591E62BE}" dt="2024-01-06T23:30:10.414" v="132" actId="478"/>
          <ac:picMkLst>
            <pc:docMk/>
            <pc:sldMk cId="1206419873" sldId="262"/>
            <ac:picMk id="4" creationId="{5CB71970-32AA-5E7D-6BB8-08B28724D007}"/>
          </ac:picMkLst>
        </pc:picChg>
        <pc:picChg chg="del mod">
          <ac:chgData name="lacharme Emmanuel" userId="405ee7ec211e763a" providerId="LiveId" clId="{F62C3226-8520-4518-AC39-03E7591E62BE}" dt="2024-01-06T23:29:45.763" v="126" actId="478"/>
          <ac:picMkLst>
            <pc:docMk/>
            <pc:sldMk cId="1206419873" sldId="262"/>
            <ac:picMk id="5" creationId="{7A668E1F-D554-694E-6A73-B8125B6A6011}"/>
          </ac:picMkLst>
        </pc:picChg>
        <pc:picChg chg="add mod">
          <ac:chgData name="lacharme Emmanuel" userId="405ee7ec211e763a" providerId="LiveId" clId="{F62C3226-8520-4518-AC39-03E7591E62BE}" dt="2024-01-06T23:30:23.777" v="137" actId="14100"/>
          <ac:picMkLst>
            <pc:docMk/>
            <pc:sldMk cId="1206419873" sldId="262"/>
            <ac:picMk id="8" creationId="{D44AA490-1B26-E0BE-8AB0-D5FA06910F4E}"/>
          </ac:picMkLst>
        </pc:picChg>
      </pc:sldChg>
      <pc:sldChg chg="addSp delSp modSp mod">
        <pc:chgData name="lacharme Emmanuel" userId="405ee7ec211e763a" providerId="LiveId" clId="{F62C3226-8520-4518-AC39-03E7591E62BE}" dt="2024-01-06T23:37:33.363" v="223" actId="14100"/>
        <pc:sldMkLst>
          <pc:docMk/>
          <pc:sldMk cId="1099894303" sldId="263"/>
        </pc:sldMkLst>
        <pc:spChg chg="mod">
          <ac:chgData name="lacharme Emmanuel" userId="405ee7ec211e763a" providerId="LiveId" clId="{F62C3226-8520-4518-AC39-03E7591E62BE}" dt="2024-01-06T23:31:01.898" v="139" actId="108"/>
          <ac:spMkLst>
            <pc:docMk/>
            <pc:sldMk cId="1099894303" sldId="263"/>
            <ac:spMk id="2" creationId="{055F8A97-2DFD-7216-3329-C84C780905D8}"/>
          </ac:spMkLst>
        </pc:spChg>
        <pc:spChg chg="add del mod">
          <ac:chgData name="lacharme Emmanuel" userId="405ee7ec211e763a" providerId="LiveId" clId="{F62C3226-8520-4518-AC39-03E7591E62BE}" dt="2024-01-06T23:31:24.467" v="148" actId="478"/>
          <ac:spMkLst>
            <pc:docMk/>
            <pc:sldMk cId="1099894303" sldId="263"/>
            <ac:spMk id="7" creationId="{244C97A2-8616-904A-1B3B-669DFC995C81}"/>
          </ac:spMkLst>
        </pc:spChg>
        <pc:picChg chg="add mod">
          <ac:chgData name="lacharme Emmanuel" userId="405ee7ec211e763a" providerId="LiveId" clId="{F62C3226-8520-4518-AC39-03E7591E62BE}" dt="2024-01-06T23:37:33.363" v="223" actId="14100"/>
          <ac:picMkLst>
            <pc:docMk/>
            <pc:sldMk cId="1099894303" sldId="263"/>
            <ac:picMk id="3" creationId="{F2A9E397-20FB-AB0C-6B10-A5147A4E6F09}"/>
          </ac:picMkLst>
        </pc:picChg>
        <pc:picChg chg="del">
          <ac:chgData name="lacharme Emmanuel" userId="405ee7ec211e763a" providerId="LiveId" clId="{F62C3226-8520-4518-AC39-03E7591E62BE}" dt="2024-01-06T23:31:22.355" v="147" actId="478"/>
          <ac:picMkLst>
            <pc:docMk/>
            <pc:sldMk cId="1099894303" sldId="263"/>
            <ac:picMk id="4" creationId="{DBAAB01F-E0ED-70C4-0F7C-9813F801DB8F}"/>
          </ac:picMkLst>
        </pc:picChg>
        <pc:picChg chg="del">
          <ac:chgData name="lacharme Emmanuel" userId="405ee7ec211e763a" providerId="LiveId" clId="{F62C3226-8520-4518-AC39-03E7591E62BE}" dt="2024-01-06T23:31:04.215" v="140" actId="478"/>
          <ac:picMkLst>
            <pc:docMk/>
            <pc:sldMk cId="1099894303" sldId="263"/>
            <ac:picMk id="5" creationId="{0B239342-AB05-706C-BC16-EB39586388F7}"/>
          </ac:picMkLst>
        </pc:picChg>
        <pc:picChg chg="add mod">
          <ac:chgData name="lacharme Emmanuel" userId="405ee7ec211e763a" providerId="LiveId" clId="{F62C3226-8520-4518-AC39-03E7591E62BE}" dt="2024-01-06T23:31:40.418" v="152" actId="14100"/>
          <ac:picMkLst>
            <pc:docMk/>
            <pc:sldMk cId="1099894303" sldId="263"/>
            <ac:picMk id="8" creationId="{07A0C46E-4DE2-2072-6142-341B203CCA72}"/>
          </ac:picMkLst>
        </pc:picChg>
      </pc:sldChg>
      <pc:sldChg chg="addSp delSp modSp mod">
        <pc:chgData name="lacharme Emmanuel" userId="405ee7ec211e763a" providerId="LiveId" clId="{F62C3226-8520-4518-AC39-03E7591E62BE}" dt="2024-01-06T23:37:30.371" v="222" actId="14100"/>
        <pc:sldMkLst>
          <pc:docMk/>
          <pc:sldMk cId="3392353412" sldId="264"/>
        </pc:sldMkLst>
        <pc:spChg chg="mod">
          <ac:chgData name="lacharme Emmanuel" userId="405ee7ec211e763a" providerId="LiveId" clId="{F62C3226-8520-4518-AC39-03E7591E62BE}" dt="2024-01-06T23:32:38.396" v="161" actId="108"/>
          <ac:spMkLst>
            <pc:docMk/>
            <pc:sldMk cId="3392353412" sldId="264"/>
            <ac:spMk id="2" creationId="{086947DD-BBA9-D51C-102F-12D3FD577165}"/>
          </ac:spMkLst>
        </pc:spChg>
        <pc:spChg chg="add del mod">
          <ac:chgData name="lacharme Emmanuel" userId="405ee7ec211e763a" providerId="LiveId" clId="{F62C3226-8520-4518-AC39-03E7591E62BE}" dt="2024-01-06T23:33:04.767" v="169" actId="478"/>
          <ac:spMkLst>
            <pc:docMk/>
            <pc:sldMk cId="3392353412" sldId="264"/>
            <ac:spMk id="7" creationId="{AB3E6265-DF9B-5AD5-E6DE-58D4EA5080C8}"/>
          </ac:spMkLst>
        </pc:spChg>
        <pc:picChg chg="add mod">
          <ac:chgData name="lacharme Emmanuel" userId="405ee7ec211e763a" providerId="LiveId" clId="{F62C3226-8520-4518-AC39-03E7591E62BE}" dt="2024-01-06T23:37:30.371" v="222" actId="14100"/>
          <ac:picMkLst>
            <pc:docMk/>
            <pc:sldMk cId="3392353412" sldId="264"/>
            <ac:picMk id="3" creationId="{4AE16ACE-3702-EDEA-4B13-2ED178F147D4}"/>
          </ac:picMkLst>
        </pc:picChg>
        <pc:picChg chg="del">
          <ac:chgData name="lacharme Emmanuel" userId="405ee7ec211e763a" providerId="LiveId" clId="{F62C3226-8520-4518-AC39-03E7591E62BE}" dt="2024-01-06T23:33:02.827" v="168" actId="478"/>
          <ac:picMkLst>
            <pc:docMk/>
            <pc:sldMk cId="3392353412" sldId="264"/>
            <ac:picMk id="4" creationId="{B9A68097-9722-C21C-8159-F90710EBDF38}"/>
          </ac:picMkLst>
        </pc:picChg>
        <pc:picChg chg="del">
          <ac:chgData name="lacharme Emmanuel" userId="405ee7ec211e763a" providerId="LiveId" clId="{F62C3226-8520-4518-AC39-03E7591E62BE}" dt="2024-01-06T23:32:40.133" v="162" actId="478"/>
          <ac:picMkLst>
            <pc:docMk/>
            <pc:sldMk cId="3392353412" sldId="264"/>
            <ac:picMk id="5" creationId="{C4EEE770-B0A5-BDD1-1822-6E5AF4A719BB}"/>
          </ac:picMkLst>
        </pc:picChg>
        <pc:picChg chg="add mod">
          <ac:chgData name="lacharme Emmanuel" userId="405ee7ec211e763a" providerId="LiveId" clId="{F62C3226-8520-4518-AC39-03E7591E62BE}" dt="2024-01-06T23:33:14.507" v="174" actId="14100"/>
          <ac:picMkLst>
            <pc:docMk/>
            <pc:sldMk cId="3392353412" sldId="264"/>
            <ac:picMk id="8" creationId="{EDB9F307-F97E-0162-41AC-0E7BBA64CC8B}"/>
          </ac:picMkLst>
        </pc:picChg>
      </pc:sldChg>
      <pc:sldChg chg="addSp delSp modSp mod">
        <pc:chgData name="lacharme Emmanuel" userId="405ee7ec211e763a" providerId="LiveId" clId="{F62C3226-8520-4518-AC39-03E7591E62BE}" dt="2024-01-06T23:37:27.538" v="221" actId="14100"/>
        <pc:sldMkLst>
          <pc:docMk/>
          <pc:sldMk cId="2411136476" sldId="265"/>
        </pc:sldMkLst>
        <pc:spChg chg="mod">
          <ac:chgData name="lacharme Emmanuel" userId="405ee7ec211e763a" providerId="LiveId" clId="{F62C3226-8520-4518-AC39-03E7591E62BE}" dt="2024-01-06T23:34:06.585" v="180" actId="108"/>
          <ac:spMkLst>
            <pc:docMk/>
            <pc:sldMk cId="2411136476" sldId="265"/>
            <ac:spMk id="2" creationId="{AC4CEB92-3F54-81E6-C1DE-BCAE8C6F742E}"/>
          </ac:spMkLst>
        </pc:spChg>
        <pc:spChg chg="add del mod">
          <ac:chgData name="lacharme Emmanuel" userId="405ee7ec211e763a" providerId="LiveId" clId="{F62C3226-8520-4518-AC39-03E7591E62BE}" dt="2024-01-06T23:34:26.802" v="190" actId="478"/>
          <ac:spMkLst>
            <pc:docMk/>
            <pc:sldMk cId="2411136476" sldId="265"/>
            <ac:spMk id="7" creationId="{7272F016-F2D9-A32D-8B1A-E5BFABA2F5C2}"/>
          </ac:spMkLst>
        </pc:spChg>
        <pc:picChg chg="add mod">
          <ac:chgData name="lacharme Emmanuel" userId="405ee7ec211e763a" providerId="LiveId" clId="{F62C3226-8520-4518-AC39-03E7591E62BE}" dt="2024-01-06T23:37:27.538" v="221" actId="14100"/>
          <ac:picMkLst>
            <pc:docMk/>
            <pc:sldMk cId="2411136476" sldId="265"/>
            <ac:picMk id="3" creationId="{F3E74386-396B-0507-8CB9-6E12302EAFFE}"/>
          </ac:picMkLst>
        </pc:picChg>
        <pc:picChg chg="del">
          <ac:chgData name="lacharme Emmanuel" userId="405ee7ec211e763a" providerId="LiveId" clId="{F62C3226-8520-4518-AC39-03E7591E62BE}" dt="2024-01-06T23:34:23.571" v="189" actId="478"/>
          <ac:picMkLst>
            <pc:docMk/>
            <pc:sldMk cId="2411136476" sldId="265"/>
            <ac:picMk id="4" creationId="{183B51D9-DE76-7593-571E-AE3079B3CEB0}"/>
          </ac:picMkLst>
        </pc:picChg>
        <pc:picChg chg="del">
          <ac:chgData name="lacharme Emmanuel" userId="405ee7ec211e763a" providerId="LiveId" clId="{F62C3226-8520-4518-AC39-03E7591E62BE}" dt="2024-01-06T23:34:08.572" v="181" actId="478"/>
          <ac:picMkLst>
            <pc:docMk/>
            <pc:sldMk cId="2411136476" sldId="265"/>
            <ac:picMk id="5" creationId="{26188D46-F18C-6196-2DD7-97A24901ED2F}"/>
          </ac:picMkLst>
        </pc:picChg>
        <pc:picChg chg="add mod">
          <ac:chgData name="lacharme Emmanuel" userId="405ee7ec211e763a" providerId="LiveId" clId="{F62C3226-8520-4518-AC39-03E7591E62BE}" dt="2024-01-06T23:34:40.097" v="194" actId="14100"/>
          <ac:picMkLst>
            <pc:docMk/>
            <pc:sldMk cId="2411136476" sldId="265"/>
            <ac:picMk id="8" creationId="{759987B0-E257-F4D1-B43D-0CB31F95DF70}"/>
          </ac:picMkLst>
        </pc:picChg>
      </pc:sldChg>
      <pc:sldChg chg="addSp delSp modSp mod">
        <pc:chgData name="lacharme Emmanuel" userId="405ee7ec211e763a" providerId="LiveId" clId="{F62C3226-8520-4518-AC39-03E7591E62BE}" dt="2024-01-06T23:37:14.969" v="219" actId="14100"/>
        <pc:sldMkLst>
          <pc:docMk/>
          <pc:sldMk cId="3893340259" sldId="266"/>
        </pc:sldMkLst>
        <pc:spChg chg="mod">
          <ac:chgData name="lacharme Emmanuel" userId="405ee7ec211e763a" providerId="LiveId" clId="{F62C3226-8520-4518-AC39-03E7591E62BE}" dt="2024-01-06T23:35:24.674" v="196" actId="108"/>
          <ac:spMkLst>
            <pc:docMk/>
            <pc:sldMk cId="3893340259" sldId="266"/>
            <ac:spMk id="2" creationId="{8D1336CC-AD78-DA41-AAFC-D7035BED6575}"/>
          </ac:spMkLst>
        </pc:spChg>
        <pc:spChg chg="add del mod">
          <ac:chgData name="lacharme Emmanuel" userId="405ee7ec211e763a" providerId="LiveId" clId="{F62C3226-8520-4518-AC39-03E7591E62BE}" dt="2024-01-06T23:35:48.608" v="206" actId="478"/>
          <ac:spMkLst>
            <pc:docMk/>
            <pc:sldMk cId="3893340259" sldId="266"/>
            <ac:spMk id="7" creationId="{D3AD0786-9594-4D7D-4E42-E3596823518E}"/>
          </ac:spMkLst>
        </pc:spChg>
        <pc:picChg chg="add mod">
          <ac:chgData name="lacharme Emmanuel" userId="405ee7ec211e763a" providerId="LiveId" clId="{F62C3226-8520-4518-AC39-03E7591E62BE}" dt="2024-01-06T23:37:14.969" v="219" actId="14100"/>
          <ac:picMkLst>
            <pc:docMk/>
            <pc:sldMk cId="3893340259" sldId="266"/>
            <ac:picMk id="3" creationId="{240169F3-A040-22B5-4BA5-84BD27BE572B}"/>
          </ac:picMkLst>
        </pc:picChg>
        <pc:picChg chg="del">
          <ac:chgData name="lacharme Emmanuel" userId="405ee7ec211e763a" providerId="LiveId" clId="{F62C3226-8520-4518-AC39-03E7591E62BE}" dt="2024-01-06T23:35:46.303" v="205" actId="478"/>
          <ac:picMkLst>
            <pc:docMk/>
            <pc:sldMk cId="3893340259" sldId="266"/>
            <ac:picMk id="4" creationId="{DFA67A83-47BC-4E67-AAC5-C3F879660E83}"/>
          </ac:picMkLst>
        </pc:picChg>
        <pc:picChg chg="del">
          <ac:chgData name="lacharme Emmanuel" userId="405ee7ec211e763a" providerId="LiveId" clId="{F62C3226-8520-4518-AC39-03E7591E62BE}" dt="2024-01-06T23:35:30.763" v="197" actId="478"/>
          <ac:picMkLst>
            <pc:docMk/>
            <pc:sldMk cId="3893340259" sldId="266"/>
            <ac:picMk id="5" creationId="{6B3283EA-D9F4-BD88-5C27-03E7837F2B94}"/>
          </ac:picMkLst>
        </pc:picChg>
        <pc:picChg chg="add mod">
          <ac:chgData name="lacharme Emmanuel" userId="405ee7ec211e763a" providerId="LiveId" clId="{F62C3226-8520-4518-AC39-03E7591E62BE}" dt="2024-01-06T23:36:02.771" v="210" actId="14100"/>
          <ac:picMkLst>
            <pc:docMk/>
            <pc:sldMk cId="3893340259" sldId="266"/>
            <ac:picMk id="8" creationId="{E5EA1A63-4E8C-4241-911C-8526F71C44B9}"/>
          </ac:picMkLst>
        </pc:picChg>
      </pc:sldChg>
      <pc:sldChg chg="addSp delSp modSp mod">
        <pc:chgData name="lacharme Emmanuel" userId="405ee7ec211e763a" providerId="LiveId" clId="{F62C3226-8520-4518-AC39-03E7591E62BE}" dt="2024-01-06T23:38:00.529" v="230" actId="14100"/>
        <pc:sldMkLst>
          <pc:docMk/>
          <pc:sldMk cId="1819364654" sldId="267"/>
        </pc:sldMkLst>
        <pc:spChg chg="mod">
          <ac:chgData name="lacharme Emmanuel" userId="405ee7ec211e763a" providerId="LiveId" clId="{F62C3226-8520-4518-AC39-03E7591E62BE}" dt="2024-01-06T23:36:45.280" v="212" actId="108"/>
          <ac:spMkLst>
            <pc:docMk/>
            <pc:sldMk cId="1819364654" sldId="267"/>
            <ac:spMk id="2" creationId="{A2AE0D3B-C367-D236-F02B-938ADA4917AB}"/>
          </ac:spMkLst>
        </pc:spChg>
        <pc:spChg chg="add del mod">
          <ac:chgData name="lacharme Emmanuel" userId="405ee7ec211e763a" providerId="LiveId" clId="{F62C3226-8520-4518-AC39-03E7591E62BE}" dt="2024-01-06T23:37:46.825" v="225" actId="478"/>
          <ac:spMkLst>
            <pc:docMk/>
            <pc:sldMk cId="1819364654" sldId="267"/>
            <ac:spMk id="7" creationId="{4D6D567B-D53F-1547-4E37-FC9D8351D140}"/>
          </ac:spMkLst>
        </pc:spChg>
        <pc:picChg chg="add mod">
          <ac:chgData name="lacharme Emmanuel" userId="405ee7ec211e763a" providerId="LiveId" clId="{F62C3226-8520-4518-AC39-03E7591E62BE}" dt="2024-01-06T23:38:00.529" v="230" actId="14100"/>
          <ac:picMkLst>
            <pc:docMk/>
            <pc:sldMk cId="1819364654" sldId="267"/>
            <ac:picMk id="3" creationId="{2C05A66C-DCCA-53C1-42E7-C86AF25256EC}"/>
          </ac:picMkLst>
        </pc:picChg>
        <pc:picChg chg="del">
          <ac:chgData name="lacharme Emmanuel" userId="405ee7ec211e763a" providerId="LiveId" clId="{F62C3226-8520-4518-AC39-03E7591E62BE}" dt="2024-01-06T23:37:44.179" v="224" actId="478"/>
          <ac:picMkLst>
            <pc:docMk/>
            <pc:sldMk cId="1819364654" sldId="267"/>
            <ac:picMk id="4" creationId="{FD9A2D3B-248D-B3DA-801A-3DDBABC8143B}"/>
          </ac:picMkLst>
        </pc:picChg>
        <pc:picChg chg="del">
          <ac:chgData name="lacharme Emmanuel" userId="405ee7ec211e763a" providerId="LiveId" clId="{F62C3226-8520-4518-AC39-03E7591E62BE}" dt="2024-01-06T23:36:57.427" v="213" actId="478"/>
          <ac:picMkLst>
            <pc:docMk/>
            <pc:sldMk cId="1819364654" sldId="267"/>
            <ac:picMk id="5" creationId="{1704094C-7F9F-148A-DB45-109D52180A87}"/>
          </ac:picMkLst>
        </pc:picChg>
        <pc:picChg chg="add mod">
          <ac:chgData name="lacharme Emmanuel" userId="405ee7ec211e763a" providerId="LiveId" clId="{F62C3226-8520-4518-AC39-03E7591E62BE}" dt="2024-01-06T23:37:56.681" v="229" actId="14100"/>
          <ac:picMkLst>
            <pc:docMk/>
            <pc:sldMk cId="1819364654" sldId="267"/>
            <ac:picMk id="8" creationId="{38A639A1-7A7E-D2AE-75B5-621F3C2FECAA}"/>
          </ac:picMkLst>
        </pc:picChg>
      </pc:sldChg>
      <pc:sldChg chg="addSp delSp modSp mod">
        <pc:chgData name="lacharme Emmanuel" userId="405ee7ec211e763a" providerId="LiveId" clId="{F62C3226-8520-4518-AC39-03E7591E62BE}" dt="2024-01-06T23:41:10.875" v="260" actId="14100"/>
        <pc:sldMkLst>
          <pc:docMk/>
          <pc:sldMk cId="1559368418" sldId="269"/>
        </pc:sldMkLst>
        <pc:spChg chg="mod">
          <ac:chgData name="lacharme Emmanuel" userId="405ee7ec211e763a" providerId="LiveId" clId="{F62C3226-8520-4518-AC39-03E7591E62BE}" dt="2024-01-06T23:40:26.813" v="247" actId="20577"/>
          <ac:spMkLst>
            <pc:docMk/>
            <pc:sldMk cId="1559368418" sldId="269"/>
            <ac:spMk id="2" creationId="{A2AE0D3B-C367-D236-F02B-938ADA4917AB}"/>
          </ac:spMkLst>
        </pc:spChg>
        <pc:spChg chg="add del mod">
          <ac:chgData name="lacharme Emmanuel" userId="405ee7ec211e763a" providerId="LiveId" clId="{F62C3226-8520-4518-AC39-03E7591E62BE}" dt="2024-01-06T23:40:52.158" v="255" actId="478"/>
          <ac:spMkLst>
            <pc:docMk/>
            <pc:sldMk cId="1559368418" sldId="269"/>
            <ac:spMk id="5" creationId="{A011F375-031C-E2D6-E8E4-A2717E4AB1EA}"/>
          </ac:spMkLst>
        </pc:spChg>
        <pc:picChg chg="add mod">
          <ac:chgData name="lacharme Emmanuel" userId="405ee7ec211e763a" providerId="LiveId" clId="{F62C3226-8520-4518-AC39-03E7591E62BE}" dt="2024-01-06T23:41:10.875" v="260" actId="14100"/>
          <ac:picMkLst>
            <pc:docMk/>
            <pc:sldMk cId="1559368418" sldId="269"/>
            <ac:picMk id="3" creationId="{D2D1C637-473B-39A3-4883-6CC3610027F8}"/>
          </ac:picMkLst>
        </pc:picChg>
        <pc:picChg chg="add mod">
          <ac:chgData name="lacharme Emmanuel" userId="405ee7ec211e763a" providerId="LiveId" clId="{F62C3226-8520-4518-AC39-03E7591E62BE}" dt="2024-01-06T23:41:07.313" v="259" actId="14100"/>
          <ac:picMkLst>
            <pc:docMk/>
            <pc:sldMk cId="1559368418" sldId="269"/>
            <ac:picMk id="6" creationId="{4BEFE440-948D-7465-C3AB-FE0D92B7B5D2}"/>
          </ac:picMkLst>
        </pc:picChg>
        <pc:picChg chg="del">
          <ac:chgData name="lacharme Emmanuel" userId="405ee7ec211e763a" providerId="LiveId" clId="{F62C3226-8520-4518-AC39-03E7591E62BE}" dt="2024-01-06T23:40:49.719" v="254" actId="478"/>
          <ac:picMkLst>
            <pc:docMk/>
            <pc:sldMk cId="1559368418" sldId="269"/>
            <ac:picMk id="7" creationId="{35A4F03A-508C-B474-3B64-0404645ACE7A}"/>
          </ac:picMkLst>
        </pc:picChg>
        <pc:picChg chg="del">
          <ac:chgData name="lacharme Emmanuel" userId="405ee7ec211e763a" providerId="LiveId" clId="{F62C3226-8520-4518-AC39-03E7591E62BE}" dt="2024-01-06T23:40:37.010" v="248" actId="478"/>
          <ac:picMkLst>
            <pc:docMk/>
            <pc:sldMk cId="1559368418" sldId="269"/>
            <ac:picMk id="8" creationId="{6E1BB2D8-F587-3913-5745-0327021C0E9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F8BC92-96D3-1EE4-3E32-7D0FDED4F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37E74F-59F4-D8B3-0C52-94D833780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4053B4-0E79-5A5A-09C4-2AAA1A16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440407-AF7E-BBC2-BA43-420BD75B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8C468F-6234-0BAF-017A-4EB893FE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980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62CE85-AE66-DE0E-DAAD-EB94C58E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AC772C-4F67-7294-FCC8-CB2858E06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A99C35-B1A8-E4E9-418D-3D43F19E8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22AD7-1F28-C33D-E522-C982A46DA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2AF026-6348-E3F4-07AD-F918F984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16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4FEB6EA-1DA7-F818-CF5E-880F8E066B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054226A-5379-6D22-E0B1-03CED9091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022E1F-9B90-B95D-0385-17270C5E9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68B4C8-7C3B-8263-A38B-8A786850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E87A58-D037-F267-0DDF-37AB1976C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67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F4163-E847-70F4-BD17-07943B4F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79A71F-7DB1-2267-C6FB-049DB9A35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40D024-C735-DBA1-6858-F5BF1D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C9FAC0-6994-CDB2-511F-6CDB8C23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F2FFD0-4FFA-B3F0-0E46-B42674340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08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23CA3-3256-D4A0-5F74-584C731BE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2B5DC-7811-CCE2-94B7-D8EEA42DD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8786F9-E084-7F88-222A-EF2D7CBC5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3D75DE-F868-433C-A09A-4613CD03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4C66C0-BDF5-F85E-7450-E32D4C88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967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1ACE19-B105-BE10-EEE9-9582E352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7C035A-BC35-4946-70D1-95072FF6E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4F4A46E-64A6-85EC-BD3E-540083D58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61B964-1B0D-4F26-864A-6E586930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55F6D3-F227-61C4-D03A-E66DCD0B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4FD013-10F3-CA3A-2F1B-76837953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034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1F4F9-5D3B-8FF4-2DF4-A20272EC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05DC33-16E1-01E3-A67D-8BBDFCED9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07ABAB-A417-6843-53DA-459F70268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3F71CD9-1A03-F3C0-FA54-5A6BE5957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9DE2800-7492-00EF-D8BC-9211044E3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02CA81-8396-24D0-7D69-FC8F67BF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C8D332A-ED07-1F8A-A885-08ABA147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D7BE3D6-C369-A5D4-8AD3-E54B670F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9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14878D-52DB-C74D-C835-DCDFD766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CD50C3-7EF0-3534-E94D-9C1A2C4A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417B8E-12A4-AA01-8631-53BD65A7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1CADBC-961E-DB6B-D11A-4D337342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397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2A3224-53C9-016D-EDF4-A04BE7D7E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B21F01-F720-6803-B932-F721EC8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C6865E-046E-3673-FE2B-9C637E2C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44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46B63-D1FE-8BAE-6C7B-FF47CEE0F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5D4356-A022-46D3-D571-2A1E72B71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BF9827-6271-DAF0-5431-4A03750C9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F30AF4-88CA-97B6-A3CB-150264801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914ECE-A940-214B-7447-20062B5B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729221-89F2-D94E-BCF5-83AEDD5C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077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FA8E60-79E6-FC52-EC86-7EEFC4DEA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BDEFAA8-5D0D-85C7-8200-640AFC25D9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483CD6-F525-0F56-1F58-746711BE6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8D1555-B15C-8793-1005-79CC3339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380E42-26F0-3139-4716-27CB27FB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06B054-FE23-D1B2-542C-2E04DDE4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01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665BC76-8FED-EE04-6D05-EC72502BC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2C54A3-C122-C3DB-1120-92705F83C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6D662E-A373-2691-5F6C-726CC1FE3B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16294-7A07-4E33-B86F-3925955CE425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B369F4-AD0C-84B7-9DF4-E1FA6DF92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D1BDDF-87EF-28B2-FF74-BB343865A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53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E2943E-4F49-4B13-4F00-AC337F96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>
            <a:normAutofit/>
          </a:bodyPr>
          <a:lstStyle/>
          <a:p>
            <a:r>
              <a:rPr lang="en-GB" b="1" u="sng" dirty="0"/>
              <a:t>PRACTISES in Responsible AI</a:t>
            </a:r>
            <a:br>
              <a:rPr lang="fr-FR" dirty="0"/>
            </a:br>
            <a:br>
              <a:rPr lang="fr-FR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3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3CC2BC-2158-739F-CC85-C8A46E4A4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fr-FR" i="1" dirty="0" err="1"/>
              <a:t>Powered</a:t>
            </a:r>
            <a:r>
              <a:rPr lang="fr-FR" i="1" dirty="0"/>
              <a:t> by GPT4 </a:t>
            </a:r>
            <a:r>
              <a:rPr lang="fr-FR" i="1" dirty="0" err="1"/>
              <a:t>Technology</a:t>
            </a:r>
            <a:endParaRPr lang="fr-FR" i="1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359853-8EF9-2286-A1B0-5BD1DD85A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07" y="83207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2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1336CC-AD78-DA41-AAFC-D7035BED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 b="1" dirty="0">
                <a:solidFill>
                  <a:srgbClr val="FFFFFF"/>
                </a:solidFill>
              </a:rPr>
              <a:t>Ethical Commitment - Upholding the 'Do No Harm' Principle in AI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0169F3-A040-22B5-4BA5-84BD27BE5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29000"/>
            <a:ext cx="3248025" cy="3429000"/>
          </a:xfrm>
          <a:prstGeom prst="rect">
            <a:avLst/>
          </a:prstGeom>
          <a:noFill/>
        </p:spPr>
      </p:pic>
      <p:pic>
        <p:nvPicPr>
          <p:cNvPr id="8" name="Image 7" descr="Ethical Commitment in Responsible AI">
            <a:extLst>
              <a:ext uri="{FF2B5EF4-FFF2-40B4-BE49-F238E27FC236}">
                <a16:creationId xmlns:a16="http://schemas.microsoft.com/office/drawing/2014/main" id="{E5EA1A63-4E8C-4241-911C-8526F71C4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06" y="0"/>
            <a:ext cx="831544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340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AE0D3B-C367-D236-F02B-938ADA491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 b="1" dirty="0">
                <a:solidFill>
                  <a:srgbClr val="FFFFFF"/>
                </a:solidFill>
              </a:rPr>
              <a:t>Sustainability - AI for Environmental and Societal Well-being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05A66C-DCCA-53C1-42E7-C86AF2525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571588"/>
            <a:ext cx="3248025" cy="3286412"/>
          </a:xfrm>
          <a:prstGeom prst="rect">
            <a:avLst/>
          </a:prstGeom>
          <a:noFill/>
        </p:spPr>
      </p:pic>
      <p:pic>
        <p:nvPicPr>
          <p:cNvPr id="8" name="Image 7" descr="Une image contenant texte, ligne, Police, diagramme&#10;&#10;Description générée automatiquement">
            <a:extLst>
              <a:ext uri="{FF2B5EF4-FFF2-40B4-BE49-F238E27FC236}">
                <a16:creationId xmlns:a16="http://schemas.microsoft.com/office/drawing/2014/main" id="{38A639A1-7A7E-D2AE-75B5-621F3C2FE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0"/>
            <a:ext cx="8239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64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AE0D3B-C367-D236-F02B-938ADA491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 b="1" dirty="0">
                <a:solidFill>
                  <a:srgbClr val="FFFFFF"/>
                </a:solidFill>
              </a:rPr>
              <a:t>Conclusion:  charting the Course for Responsible AI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D1C637-473B-39A3-4883-6CC361002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57574"/>
            <a:ext cx="3248024" cy="3371851"/>
          </a:xfrm>
          <a:prstGeom prst="rect">
            <a:avLst/>
          </a:prstGeom>
          <a:noFill/>
        </p:spPr>
      </p:pic>
      <p:pic>
        <p:nvPicPr>
          <p:cNvPr id="6" name="Image 5" descr="Une image contenant texte, capture d’écran, ligne, Police&#10;&#10;Description générée automatiquement">
            <a:extLst>
              <a:ext uri="{FF2B5EF4-FFF2-40B4-BE49-F238E27FC236}">
                <a16:creationId xmlns:a16="http://schemas.microsoft.com/office/drawing/2014/main" id="{4BEFE440-948D-7465-C3AB-FE0D92B7B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407" y="28574"/>
            <a:ext cx="8271644" cy="677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68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C3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625F809-4DAA-C590-EC10-5F703B08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Introduction of  PRACTISES in responsible AI</a:t>
            </a:r>
            <a:br>
              <a:rPr lang="en-US" sz="3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E4A6C7-4BDD-10A5-68D3-AF6C30D03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29000"/>
            <a:ext cx="3248025" cy="3429000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20D4F2-5FF0-4A72-EFE1-A6145B94F2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07" y="-1"/>
            <a:ext cx="8313593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5885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0F2691-A798-428D-E9B1-5DDBB160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 b="1" dirty="0">
                <a:solidFill>
                  <a:srgbClr val="FFFFFF"/>
                </a:solidFill>
              </a:rPr>
              <a:t>Protection - Human Autonomy and Agency in AI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91430F4-8843-6E9F-91E4-5CBB85F9C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4"/>
            <a:ext cx="3248025" cy="3400426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C13CA10-CAF8-89DC-26B2-D98A6CA96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2964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8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17DB5E-E885-101F-E007-07FEF9AB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 b="1" dirty="0">
                <a:solidFill>
                  <a:srgbClr val="FFFFFF"/>
                </a:solidFill>
              </a:rPr>
              <a:t>Robustness - Ensuring Technical Safety in AI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DECE46-E12F-8C53-328F-F96F11633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5"/>
            <a:ext cx="3248025" cy="3400426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C4A6534-A669-1C95-64F8-2B09C574A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-1"/>
            <a:ext cx="828624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0873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4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E2A0ED-787A-2FFC-AF14-A4D4795C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 b="1" dirty="0">
                <a:solidFill>
                  <a:srgbClr val="FFFFFF"/>
                </a:solidFill>
              </a:rPr>
              <a:t>Accountability - Responsibility in AI Systems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5455C3-C63E-FED2-B7A9-163039595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4"/>
            <a:ext cx="3248025" cy="3371851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60DB8D2-8DB1-AF9E-B2E2-DB9C3CEFA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574"/>
            <a:ext cx="8305800" cy="68008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6210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58AF81-B3FA-A4A6-88DA-D7A06517E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GB" sz="3200" b="1" dirty="0">
                <a:solidFill>
                  <a:srgbClr val="FFFFFF"/>
                </a:solidFill>
              </a:rPr>
              <a:t>Compliance - Adhering to Laws and Ethics in AI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702792B-F4CE-E38B-EB35-93F35F54E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571588"/>
            <a:ext cx="3248024" cy="3286412"/>
          </a:xfrm>
          <a:prstGeom prst="rect">
            <a:avLst/>
          </a:prstGeom>
          <a:noFill/>
        </p:spPr>
      </p:pic>
      <p:pic>
        <p:nvPicPr>
          <p:cNvPr id="8" name="Image 7" descr="Une image contenant texte, diagramme, ligne, Police&#10;&#10;Description générée automatiquement">
            <a:extLst>
              <a:ext uri="{FF2B5EF4-FFF2-40B4-BE49-F238E27FC236}">
                <a16:creationId xmlns:a16="http://schemas.microsoft.com/office/drawing/2014/main" id="{D44AA490-1B26-E0BE-8AB0-D5FA06910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198" y="-1"/>
            <a:ext cx="827954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19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D4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55F8A97-2DFD-7216-3329-C84C78090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 b="1" dirty="0">
                <a:solidFill>
                  <a:srgbClr val="FFFFFF"/>
                </a:solidFill>
              </a:rPr>
              <a:t>Transparency - Fostering Openness in AI Systems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A9E397-20FB-AB0C-6B10-A5147A4E6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571588"/>
            <a:ext cx="3248025" cy="3286412"/>
          </a:xfrm>
          <a:prstGeom prst="rect">
            <a:avLst/>
          </a:prstGeom>
          <a:noFill/>
        </p:spPr>
      </p:pic>
      <p:pic>
        <p:nvPicPr>
          <p:cNvPr id="8" name="Image 7" descr="Une image contenant texte, diagramme, ligne, Police&#10;&#10;Description générée automatiquement">
            <a:extLst>
              <a:ext uri="{FF2B5EF4-FFF2-40B4-BE49-F238E27FC236}">
                <a16:creationId xmlns:a16="http://schemas.microsoft.com/office/drawing/2014/main" id="{07A0C46E-4DE2-2072-6142-341B203CC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24928"/>
            <a:ext cx="8305800" cy="683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94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84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6947DD-BBA9-D51C-102F-12D3FD57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 b="1" dirty="0">
                <a:solidFill>
                  <a:srgbClr val="FFFFFF"/>
                </a:solidFill>
              </a:rPr>
              <a:t>Inclusivity - Promoting Equity and Fairness in AI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AE16ACE-3702-EDEA-4B13-2ED178F14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8" y="3457574"/>
            <a:ext cx="3248025" cy="3400426"/>
          </a:xfrm>
          <a:prstGeom prst="rect">
            <a:avLst/>
          </a:prstGeom>
          <a:noFill/>
        </p:spPr>
      </p:pic>
      <p:pic>
        <p:nvPicPr>
          <p:cNvPr id="8" name="Image 7" descr="Une image contenant texte, ligne, diagramme&#10;&#10;Description générée automatiquement">
            <a:extLst>
              <a:ext uri="{FF2B5EF4-FFF2-40B4-BE49-F238E27FC236}">
                <a16:creationId xmlns:a16="http://schemas.microsoft.com/office/drawing/2014/main" id="{EDB9F307-F97E-0162-41AC-0E7BBA64C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7838"/>
            <a:ext cx="8305800" cy="678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33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4CEB92-3F54-81E6-C1DE-BCAE8C6F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 b="1" dirty="0">
                <a:solidFill>
                  <a:srgbClr val="FFFFFF"/>
                </a:solidFill>
              </a:rPr>
              <a:t>Safety - Prioritizing Human Well-being in AI Development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3E74386-396B-0507-8CB9-6E12302EA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571588"/>
            <a:ext cx="3248025" cy="3286411"/>
          </a:xfrm>
          <a:prstGeom prst="rect">
            <a:avLst/>
          </a:prstGeom>
          <a:noFill/>
        </p:spPr>
      </p:pic>
      <p:pic>
        <p:nvPicPr>
          <p:cNvPr id="8" name="Image 7" descr="Une image contenant texte, ligne, diagramme, Police&#10;&#10;Description générée automatiquement">
            <a:extLst>
              <a:ext uri="{FF2B5EF4-FFF2-40B4-BE49-F238E27FC236}">
                <a16:creationId xmlns:a16="http://schemas.microsoft.com/office/drawing/2014/main" id="{759987B0-E257-F4D1-B43D-0CB31F95D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0"/>
            <a:ext cx="826537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364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</Words>
  <Application>Microsoft Office PowerPoint</Application>
  <PresentationFormat>Grand écran</PresentationFormat>
  <Paragraphs>13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Thème Office</vt:lpstr>
      <vt:lpstr>PRACTISES in Responsible AI  </vt:lpstr>
      <vt:lpstr>Introduction of  PRACTISES in responsible AI </vt:lpstr>
      <vt:lpstr>Protection - Human Autonomy and Agency in AI</vt:lpstr>
      <vt:lpstr>Robustness - Ensuring Technical Safety in AI</vt:lpstr>
      <vt:lpstr>Accountability - Responsibility in AI Systems</vt:lpstr>
      <vt:lpstr> Compliance - Adhering to Laws and Ethics in AI</vt:lpstr>
      <vt:lpstr>Transparency - Fostering Openness in AI Systems</vt:lpstr>
      <vt:lpstr>Inclusivity - Promoting Equity and Fairness in AI</vt:lpstr>
      <vt:lpstr>Safety - Prioritizing Human Well-being in AI Development</vt:lpstr>
      <vt:lpstr>Ethical Commitment - Upholding the 'Do No Harm' Principle in AI</vt:lpstr>
      <vt:lpstr>Sustainability - AI for Environmental and Societal Well-being</vt:lpstr>
      <vt:lpstr>Conclusion:  charting the Course for Responsible AI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Revolutionizing Life Sciences: The Pivotal Role of ChatGPT in Healthcare Innovation</dc:title>
  <dc:creator>lacharme Emmanuel</dc:creator>
  <cp:lastModifiedBy>lacharme Emmanuel</cp:lastModifiedBy>
  <cp:revision>2</cp:revision>
  <dcterms:created xsi:type="dcterms:W3CDTF">2023-12-23T23:42:28Z</dcterms:created>
  <dcterms:modified xsi:type="dcterms:W3CDTF">2024-01-06T23:41:43Z</dcterms:modified>
</cp:coreProperties>
</file>