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DA9DA5-7A19-4EBD-B0D8-F2869FD56278}" v="20" dt="2024-04-06T23:02:30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harme Emmanuel" userId="405ee7ec211e763a" providerId="LiveId" clId="{ACDA9DA5-7A19-4EBD-B0D8-F2869FD56278}"/>
    <pc:docChg chg="custSel delSld modSld">
      <pc:chgData name="lacharme Emmanuel" userId="405ee7ec211e763a" providerId="LiveId" clId="{ACDA9DA5-7A19-4EBD-B0D8-F2869FD56278}" dt="2024-04-06T23:02:58.222" v="160" actId="47"/>
      <pc:docMkLst>
        <pc:docMk/>
      </pc:docMkLst>
      <pc:sldChg chg="modSp mod">
        <pc:chgData name="lacharme Emmanuel" userId="405ee7ec211e763a" providerId="LiveId" clId="{ACDA9DA5-7A19-4EBD-B0D8-F2869FD56278}" dt="2024-04-06T22:53:25.490" v="8" actId="20577"/>
        <pc:sldMkLst>
          <pc:docMk/>
          <pc:sldMk cId="2550873785" sldId="259"/>
        </pc:sldMkLst>
        <pc:spChg chg="mod">
          <ac:chgData name="lacharme Emmanuel" userId="405ee7ec211e763a" providerId="LiveId" clId="{ACDA9DA5-7A19-4EBD-B0D8-F2869FD56278}" dt="2024-04-06T22:53:25.490" v="8" actId="20577"/>
          <ac:spMkLst>
            <pc:docMk/>
            <pc:sldMk cId="2550873785" sldId="259"/>
            <ac:spMk id="2" creationId="{7717DB5E-E885-101F-E007-07FEF9ABBD79}"/>
          </ac:spMkLst>
        </pc:spChg>
      </pc:sldChg>
      <pc:sldChg chg="addSp delSp modSp mod">
        <pc:chgData name="lacharme Emmanuel" userId="405ee7ec211e763a" providerId="LiveId" clId="{ACDA9DA5-7A19-4EBD-B0D8-F2869FD56278}" dt="2024-04-06T22:54:29.435" v="27" actId="14100"/>
        <pc:sldMkLst>
          <pc:docMk/>
          <pc:sldMk cId="95870611" sldId="260"/>
        </pc:sldMkLst>
        <pc:spChg chg="mod">
          <ac:chgData name="lacharme Emmanuel" userId="405ee7ec211e763a" providerId="LiveId" clId="{ACDA9DA5-7A19-4EBD-B0D8-F2869FD56278}" dt="2024-04-06T22:53:50.791" v="14" actId="27636"/>
          <ac:spMkLst>
            <pc:docMk/>
            <pc:sldMk cId="95870611" sldId="260"/>
            <ac:spMk id="2" creationId="{E8C04319-40A4-2E80-6E65-09C6B58F1693}"/>
          </ac:spMkLst>
        </pc:spChg>
        <pc:picChg chg="del">
          <ac:chgData name="lacharme Emmanuel" userId="405ee7ec211e763a" providerId="LiveId" clId="{ACDA9DA5-7A19-4EBD-B0D8-F2869FD56278}" dt="2024-04-06T22:53:52.439" v="15" actId="478"/>
          <ac:picMkLst>
            <pc:docMk/>
            <pc:sldMk cId="95870611" sldId="260"/>
            <ac:picMk id="3" creationId="{6BA86101-11A7-ACDF-1A91-796455076F06}"/>
          </ac:picMkLst>
        </pc:picChg>
        <pc:picChg chg="add mod">
          <ac:chgData name="lacharme Emmanuel" userId="405ee7ec211e763a" providerId="LiveId" clId="{ACDA9DA5-7A19-4EBD-B0D8-F2869FD56278}" dt="2024-04-06T22:54:29.435" v="27" actId="14100"/>
          <ac:picMkLst>
            <pc:docMk/>
            <pc:sldMk cId="95870611" sldId="260"/>
            <ac:picMk id="4" creationId="{78AAF269-FC76-56E3-5F33-934220FE5298}"/>
          </ac:picMkLst>
        </pc:picChg>
        <pc:picChg chg="add mod">
          <ac:chgData name="lacharme Emmanuel" userId="405ee7ec211e763a" providerId="LiveId" clId="{ACDA9DA5-7A19-4EBD-B0D8-F2869FD56278}" dt="2024-04-06T22:54:25.266" v="26" actId="14100"/>
          <ac:picMkLst>
            <pc:docMk/>
            <pc:sldMk cId="95870611" sldId="260"/>
            <ac:picMk id="5" creationId="{396EF310-2B96-2DC3-08D7-E1860B1C97C3}"/>
          </ac:picMkLst>
        </pc:picChg>
        <pc:picChg chg="del">
          <ac:chgData name="lacharme Emmanuel" userId="405ee7ec211e763a" providerId="LiveId" clId="{ACDA9DA5-7A19-4EBD-B0D8-F2869FD56278}" dt="2024-04-06T22:54:06.183" v="21" actId="478"/>
          <ac:picMkLst>
            <pc:docMk/>
            <pc:sldMk cId="95870611" sldId="260"/>
            <ac:picMk id="6" creationId="{2CAF49A7-FF74-18DF-6DF2-94B2CDEFEA1B}"/>
          </ac:picMkLst>
        </pc:picChg>
      </pc:sldChg>
      <pc:sldChg chg="addSp delSp modSp mod">
        <pc:chgData name="lacharme Emmanuel" userId="405ee7ec211e763a" providerId="LiveId" clId="{ACDA9DA5-7A19-4EBD-B0D8-F2869FD56278}" dt="2024-04-06T22:55:28.290" v="45" actId="14100"/>
        <pc:sldMkLst>
          <pc:docMk/>
          <pc:sldMk cId="3366210361" sldId="261"/>
        </pc:sldMkLst>
        <pc:spChg chg="mod">
          <ac:chgData name="lacharme Emmanuel" userId="405ee7ec211e763a" providerId="LiveId" clId="{ACDA9DA5-7A19-4EBD-B0D8-F2869FD56278}" dt="2024-04-06T22:54:53.750" v="31" actId="20577"/>
          <ac:spMkLst>
            <pc:docMk/>
            <pc:sldMk cId="3366210361" sldId="261"/>
            <ac:spMk id="2" creationId="{4CE2A0ED-787A-2FFC-AF14-A4D4795CA7EF}"/>
          </ac:spMkLst>
        </pc:spChg>
        <pc:picChg chg="del">
          <ac:chgData name="lacharme Emmanuel" userId="405ee7ec211e763a" providerId="LiveId" clId="{ACDA9DA5-7A19-4EBD-B0D8-F2869FD56278}" dt="2024-04-06T22:54:59.040" v="32" actId="478"/>
          <ac:picMkLst>
            <pc:docMk/>
            <pc:sldMk cId="3366210361" sldId="261"/>
            <ac:picMk id="3" creationId="{83A95F38-16F2-0821-2991-86717F59AAD6}"/>
          </ac:picMkLst>
        </pc:picChg>
        <pc:picChg chg="add mod">
          <ac:chgData name="lacharme Emmanuel" userId="405ee7ec211e763a" providerId="LiveId" clId="{ACDA9DA5-7A19-4EBD-B0D8-F2869FD56278}" dt="2024-04-06T22:55:28.290" v="45" actId="14100"/>
          <ac:picMkLst>
            <pc:docMk/>
            <pc:sldMk cId="3366210361" sldId="261"/>
            <ac:picMk id="4" creationId="{C9FAA259-DE0D-AD05-8441-AB4792EA4A64}"/>
          </ac:picMkLst>
        </pc:picChg>
        <pc:picChg chg="add mod">
          <ac:chgData name="lacharme Emmanuel" userId="405ee7ec211e763a" providerId="LiveId" clId="{ACDA9DA5-7A19-4EBD-B0D8-F2869FD56278}" dt="2024-04-06T22:55:25.090" v="44" actId="14100"/>
          <ac:picMkLst>
            <pc:docMk/>
            <pc:sldMk cId="3366210361" sldId="261"/>
            <ac:picMk id="5" creationId="{CEEB4796-5B7A-FCA0-4504-7A8E2D89A99F}"/>
          </ac:picMkLst>
        </pc:picChg>
        <pc:picChg chg="del">
          <ac:chgData name="lacharme Emmanuel" userId="405ee7ec211e763a" providerId="LiveId" clId="{ACDA9DA5-7A19-4EBD-B0D8-F2869FD56278}" dt="2024-04-06T22:55:09.411" v="39" actId="478"/>
          <ac:picMkLst>
            <pc:docMk/>
            <pc:sldMk cId="3366210361" sldId="261"/>
            <ac:picMk id="6" creationId="{D25596C5-7F3D-98DA-C9EE-B9EB6C3E7A01}"/>
          </ac:picMkLst>
        </pc:picChg>
      </pc:sldChg>
      <pc:sldChg chg="addSp delSp modSp mod">
        <pc:chgData name="lacharme Emmanuel" userId="405ee7ec211e763a" providerId="LiveId" clId="{ACDA9DA5-7A19-4EBD-B0D8-F2869FD56278}" dt="2024-04-06T22:56:24.563" v="64" actId="14100"/>
        <pc:sldMkLst>
          <pc:docMk/>
          <pc:sldMk cId="1206419873" sldId="262"/>
        </pc:sldMkLst>
        <pc:spChg chg="mod">
          <ac:chgData name="lacharme Emmanuel" userId="405ee7ec211e763a" providerId="LiveId" clId="{ACDA9DA5-7A19-4EBD-B0D8-F2869FD56278}" dt="2024-04-06T22:55:43.455" v="50" actId="20577"/>
          <ac:spMkLst>
            <pc:docMk/>
            <pc:sldMk cId="1206419873" sldId="262"/>
            <ac:spMk id="2" creationId="{2958AF81-B3FA-A4A6-88DA-D7A06517E664}"/>
          </ac:spMkLst>
        </pc:spChg>
        <pc:picChg chg="del">
          <ac:chgData name="lacharme Emmanuel" userId="405ee7ec211e763a" providerId="LiveId" clId="{ACDA9DA5-7A19-4EBD-B0D8-F2869FD56278}" dt="2024-04-06T22:55:49.024" v="51" actId="478"/>
          <ac:picMkLst>
            <pc:docMk/>
            <pc:sldMk cId="1206419873" sldId="262"/>
            <ac:picMk id="3" creationId="{F7B19E4C-590B-1BF6-4EFD-25F38C02D9D1}"/>
          </ac:picMkLst>
        </pc:picChg>
        <pc:picChg chg="add mod">
          <ac:chgData name="lacharme Emmanuel" userId="405ee7ec211e763a" providerId="LiveId" clId="{ACDA9DA5-7A19-4EBD-B0D8-F2869FD56278}" dt="2024-04-06T22:56:24.563" v="64" actId="14100"/>
          <ac:picMkLst>
            <pc:docMk/>
            <pc:sldMk cId="1206419873" sldId="262"/>
            <ac:picMk id="4" creationId="{5DB67E82-21E8-34A8-EC88-FC995B8D2A0C}"/>
          </ac:picMkLst>
        </pc:picChg>
        <pc:picChg chg="add mod">
          <ac:chgData name="lacharme Emmanuel" userId="405ee7ec211e763a" providerId="LiveId" clId="{ACDA9DA5-7A19-4EBD-B0D8-F2869FD56278}" dt="2024-04-06T22:56:14.994" v="62" actId="14100"/>
          <ac:picMkLst>
            <pc:docMk/>
            <pc:sldMk cId="1206419873" sldId="262"/>
            <ac:picMk id="5" creationId="{5CAEB835-EB13-B3B8-A152-C6BF2B9987E6}"/>
          </ac:picMkLst>
        </pc:picChg>
        <pc:picChg chg="del">
          <ac:chgData name="lacharme Emmanuel" userId="405ee7ec211e763a" providerId="LiveId" clId="{ACDA9DA5-7A19-4EBD-B0D8-F2869FD56278}" dt="2024-04-06T22:55:58.779" v="57" actId="478"/>
          <ac:picMkLst>
            <pc:docMk/>
            <pc:sldMk cId="1206419873" sldId="262"/>
            <ac:picMk id="6" creationId="{31A22636-914D-EF0E-F19B-2F90EEAFFDF7}"/>
          </ac:picMkLst>
        </pc:picChg>
      </pc:sldChg>
      <pc:sldChg chg="addSp delSp modSp mod">
        <pc:chgData name="lacharme Emmanuel" userId="405ee7ec211e763a" providerId="LiveId" clId="{ACDA9DA5-7A19-4EBD-B0D8-F2869FD56278}" dt="2024-04-06T22:57:30.162" v="83" actId="14100"/>
        <pc:sldMkLst>
          <pc:docMk/>
          <pc:sldMk cId="1099894303" sldId="263"/>
        </pc:sldMkLst>
        <pc:spChg chg="mod">
          <ac:chgData name="lacharme Emmanuel" userId="405ee7ec211e763a" providerId="LiveId" clId="{ACDA9DA5-7A19-4EBD-B0D8-F2869FD56278}" dt="2024-04-06T22:56:52.748" v="70" actId="27636"/>
          <ac:spMkLst>
            <pc:docMk/>
            <pc:sldMk cId="1099894303" sldId="263"/>
            <ac:spMk id="2" creationId="{055F8A97-2DFD-7216-3329-C84C780905D8}"/>
          </ac:spMkLst>
        </pc:spChg>
        <pc:picChg chg="del">
          <ac:chgData name="lacharme Emmanuel" userId="405ee7ec211e763a" providerId="LiveId" clId="{ACDA9DA5-7A19-4EBD-B0D8-F2869FD56278}" dt="2024-04-06T22:56:54.365" v="71" actId="478"/>
          <ac:picMkLst>
            <pc:docMk/>
            <pc:sldMk cId="1099894303" sldId="263"/>
            <ac:picMk id="3" creationId="{93DB8FBE-E1B3-C2CB-D0C4-FA95AE420CAC}"/>
          </ac:picMkLst>
        </pc:picChg>
        <pc:picChg chg="add mod">
          <ac:chgData name="lacharme Emmanuel" userId="405ee7ec211e763a" providerId="LiveId" clId="{ACDA9DA5-7A19-4EBD-B0D8-F2869FD56278}" dt="2024-04-06T22:57:30.162" v="83" actId="14100"/>
          <ac:picMkLst>
            <pc:docMk/>
            <pc:sldMk cId="1099894303" sldId="263"/>
            <ac:picMk id="4" creationId="{5BE1402F-03D2-62F1-F2BD-C3F0B9C24CB1}"/>
          </ac:picMkLst>
        </pc:picChg>
        <pc:picChg chg="add mod">
          <ac:chgData name="lacharme Emmanuel" userId="405ee7ec211e763a" providerId="LiveId" clId="{ACDA9DA5-7A19-4EBD-B0D8-F2869FD56278}" dt="2024-04-06T22:57:26.338" v="82" actId="14100"/>
          <ac:picMkLst>
            <pc:docMk/>
            <pc:sldMk cId="1099894303" sldId="263"/>
            <ac:picMk id="5" creationId="{B01CCBA5-1A1F-6D99-428B-E7E7F0626284}"/>
          </ac:picMkLst>
        </pc:picChg>
        <pc:picChg chg="del">
          <ac:chgData name="lacharme Emmanuel" userId="405ee7ec211e763a" providerId="LiveId" clId="{ACDA9DA5-7A19-4EBD-B0D8-F2869FD56278}" dt="2024-04-06T22:57:10.733" v="77" actId="478"/>
          <ac:picMkLst>
            <pc:docMk/>
            <pc:sldMk cId="1099894303" sldId="263"/>
            <ac:picMk id="6" creationId="{8C475DE4-329B-392A-BFEB-F6714E3750ED}"/>
          </ac:picMkLst>
        </pc:picChg>
      </pc:sldChg>
      <pc:sldChg chg="addSp delSp modSp mod">
        <pc:chgData name="lacharme Emmanuel" userId="405ee7ec211e763a" providerId="LiveId" clId="{ACDA9DA5-7A19-4EBD-B0D8-F2869FD56278}" dt="2024-04-06T22:58:32.569" v="103" actId="14100"/>
        <pc:sldMkLst>
          <pc:docMk/>
          <pc:sldMk cId="3392353412" sldId="264"/>
        </pc:sldMkLst>
        <pc:spChg chg="mod">
          <ac:chgData name="lacharme Emmanuel" userId="405ee7ec211e763a" providerId="LiveId" clId="{ACDA9DA5-7A19-4EBD-B0D8-F2869FD56278}" dt="2024-04-06T22:57:52.026" v="89" actId="27636"/>
          <ac:spMkLst>
            <pc:docMk/>
            <pc:sldMk cId="3392353412" sldId="264"/>
            <ac:spMk id="2" creationId="{086947DD-BBA9-D51C-102F-12D3FD577165}"/>
          </ac:spMkLst>
        </pc:spChg>
        <pc:picChg chg="del">
          <ac:chgData name="lacharme Emmanuel" userId="405ee7ec211e763a" providerId="LiveId" clId="{ACDA9DA5-7A19-4EBD-B0D8-F2869FD56278}" dt="2024-04-06T22:57:58.274" v="90" actId="478"/>
          <ac:picMkLst>
            <pc:docMk/>
            <pc:sldMk cId="3392353412" sldId="264"/>
            <ac:picMk id="3" creationId="{D904F7F2-2047-2BE4-C4A5-1E7DF42D147F}"/>
          </ac:picMkLst>
        </pc:picChg>
        <pc:picChg chg="add mod">
          <ac:chgData name="lacharme Emmanuel" userId="405ee7ec211e763a" providerId="LiveId" clId="{ACDA9DA5-7A19-4EBD-B0D8-F2869FD56278}" dt="2024-04-06T22:58:32.569" v="103" actId="14100"/>
          <ac:picMkLst>
            <pc:docMk/>
            <pc:sldMk cId="3392353412" sldId="264"/>
            <ac:picMk id="4" creationId="{48CAB7C5-59AE-B72D-1DD8-B140DEEE947F}"/>
          </ac:picMkLst>
        </pc:picChg>
        <pc:picChg chg="add mod">
          <ac:chgData name="lacharme Emmanuel" userId="405ee7ec211e763a" providerId="LiveId" clId="{ACDA9DA5-7A19-4EBD-B0D8-F2869FD56278}" dt="2024-04-06T22:58:28.849" v="102" actId="14100"/>
          <ac:picMkLst>
            <pc:docMk/>
            <pc:sldMk cId="3392353412" sldId="264"/>
            <ac:picMk id="5" creationId="{C17F6A64-7F9C-5928-5FF2-C452893B6137}"/>
          </ac:picMkLst>
        </pc:picChg>
        <pc:picChg chg="del">
          <ac:chgData name="lacharme Emmanuel" userId="405ee7ec211e763a" providerId="LiveId" clId="{ACDA9DA5-7A19-4EBD-B0D8-F2869FD56278}" dt="2024-04-06T22:58:10.154" v="97" actId="478"/>
          <ac:picMkLst>
            <pc:docMk/>
            <pc:sldMk cId="3392353412" sldId="264"/>
            <ac:picMk id="6" creationId="{DA109507-31F2-211E-8A1F-D1553103D08D}"/>
          </ac:picMkLst>
        </pc:picChg>
      </pc:sldChg>
      <pc:sldChg chg="addSp delSp modSp mod">
        <pc:chgData name="lacharme Emmanuel" userId="405ee7ec211e763a" providerId="LiveId" clId="{ACDA9DA5-7A19-4EBD-B0D8-F2869FD56278}" dt="2024-04-06T22:59:23.121" v="119" actId="14100"/>
        <pc:sldMkLst>
          <pc:docMk/>
          <pc:sldMk cId="2411136476" sldId="265"/>
        </pc:sldMkLst>
        <pc:spChg chg="mod">
          <ac:chgData name="lacharme Emmanuel" userId="405ee7ec211e763a" providerId="LiveId" clId="{ACDA9DA5-7A19-4EBD-B0D8-F2869FD56278}" dt="2024-04-06T22:58:47.781" v="107" actId="20577"/>
          <ac:spMkLst>
            <pc:docMk/>
            <pc:sldMk cId="2411136476" sldId="265"/>
            <ac:spMk id="2" creationId="{AC4CEB92-3F54-81E6-C1DE-BCAE8C6F742E}"/>
          </ac:spMkLst>
        </pc:spChg>
        <pc:picChg chg="del">
          <ac:chgData name="lacharme Emmanuel" userId="405ee7ec211e763a" providerId="LiveId" clId="{ACDA9DA5-7A19-4EBD-B0D8-F2869FD56278}" dt="2024-04-06T22:58:52.804" v="108" actId="478"/>
          <ac:picMkLst>
            <pc:docMk/>
            <pc:sldMk cId="2411136476" sldId="265"/>
            <ac:picMk id="3" creationId="{E5DC0CB8-F177-9702-6873-55230A5BD65D}"/>
          </ac:picMkLst>
        </pc:picChg>
        <pc:picChg chg="add mod">
          <ac:chgData name="lacharme Emmanuel" userId="405ee7ec211e763a" providerId="LiveId" clId="{ACDA9DA5-7A19-4EBD-B0D8-F2869FD56278}" dt="2024-04-06T22:59:00.361" v="113" actId="14100"/>
          <ac:picMkLst>
            <pc:docMk/>
            <pc:sldMk cId="2411136476" sldId="265"/>
            <ac:picMk id="4" creationId="{5ED510DD-D02C-5204-2B53-8C14788BF160}"/>
          </ac:picMkLst>
        </pc:picChg>
        <pc:picChg chg="add mod">
          <ac:chgData name="lacharme Emmanuel" userId="405ee7ec211e763a" providerId="LiveId" clId="{ACDA9DA5-7A19-4EBD-B0D8-F2869FD56278}" dt="2024-04-06T22:59:23.121" v="119" actId="14100"/>
          <ac:picMkLst>
            <pc:docMk/>
            <pc:sldMk cId="2411136476" sldId="265"/>
            <ac:picMk id="5" creationId="{277C3902-9AA6-1003-CD26-F8795F379111}"/>
          </ac:picMkLst>
        </pc:picChg>
        <pc:picChg chg="del">
          <ac:chgData name="lacharme Emmanuel" userId="405ee7ec211e763a" providerId="LiveId" clId="{ACDA9DA5-7A19-4EBD-B0D8-F2869FD56278}" dt="2024-04-06T22:59:01.469" v="114" actId="478"/>
          <ac:picMkLst>
            <pc:docMk/>
            <pc:sldMk cId="2411136476" sldId="265"/>
            <ac:picMk id="6" creationId="{D7CF35AE-31BD-9504-F32C-D73C9DD261BD}"/>
          </ac:picMkLst>
        </pc:picChg>
      </pc:sldChg>
      <pc:sldChg chg="addSp delSp modSp mod">
        <pc:chgData name="lacharme Emmanuel" userId="405ee7ec211e763a" providerId="LiveId" clId="{ACDA9DA5-7A19-4EBD-B0D8-F2869FD56278}" dt="2024-04-06T23:00:15.889" v="139" actId="14100"/>
        <pc:sldMkLst>
          <pc:docMk/>
          <pc:sldMk cId="3893340259" sldId="266"/>
        </pc:sldMkLst>
        <pc:spChg chg="mod">
          <ac:chgData name="lacharme Emmanuel" userId="405ee7ec211e763a" providerId="LiveId" clId="{ACDA9DA5-7A19-4EBD-B0D8-F2869FD56278}" dt="2024-04-06T22:59:38.842" v="125" actId="27636"/>
          <ac:spMkLst>
            <pc:docMk/>
            <pc:sldMk cId="3893340259" sldId="266"/>
            <ac:spMk id="2" creationId="{8D1336CC-AD78-DA41-AAFC-D7035BED6575}"/>
          </ac:spMkLst>
        </pc:spChg>
        <pc:picChg chg="add mod">
          <ac:chgData name="lacharme Emmanuel" userId="405ee7ec211e763a" providerId="LiveId" clId="{ACDA9DA5-7A19-4EBD-B0D8-F2869FD56278}" dt="2024-04-06T23:00:15.889" v="139" actId="14100"/>
          <ac:picMkLst>
            <pc:docMk/>
            <pc:sldMk cId="3893340259" sldId="266"/>
            <ac:picMk id="3" creationId="{9E4C6772-9165-4FF0-B798-CA557DEAD0BF}"/>
          </ac:picMkLst>
        </pc:picChg>
        <pc:picChg chg="add mod">
          <ac:chgData name="lacharme Emmanuel" userId="405ee7ec211e763a" providerId="LiveId" clId="{ACDA9DA5-7A19-4EBD-B0D8-F2869FD56278}" dt="2024-04-06T23:00:11.338" v="138" actId="14100"/>
          <ac:picMkLst>
            <pc:docMk/>
            <pc:sldMk cId="3893340259" sldId="266"/>
            <ac:picMk id="4" creationId="{2191238B-679F-E931-3C3B-6CFFC0556FCC}"/>
          </ac:picMkLst>
        </pc:picChg>
        <pc:picChg chg="del">
          <ac:chgData name="lacharme Emmanuel" userId="405ee7ec211e763a" providerId="LiveId" clId="{ACDA9DA5-7A19-4EBD-B0D8-F2869FD56278}" dt="2024-04-06T22:59:40.432" v="126" actId="478"/>
          <ac:picMkLst>
            <pc:docMk/>
            <pc:sldMk cId="3893340259" sldId="266"/>
            <ac:picMk id="5" creationId="{BA7A2CEB-B9E6-0673-3307-3611AA9F7BE7}"/>
          </ac:picMkLst>
        </pc:picChg>
        <pc:picChg chg="del">
          <ac:chgData name="lacharme Emmanuel" userId="405ee7ec211e763a" providerId="LiveId" clId="{ACDA9DA5-7A19-4EBD-B0D8-F2869FD56278}" dt="2024-04-06T22:59:55.868" v="133" actId="478"/>
          <ac:picMkLst>
            <pc:docMk/>
            <pc:sldMk cId="3893340259" sldId="266"/>
            <ac:picMk id="6" creationId="{244CA0B5-4742-A99D-2BE1-E7F9EE88B539}"/>
          </ac:picMkLst>
        </pc:picChg>
      </pc:sldChg>
      <pc:sldChg chg="del">
        <pc:chgData name="lacharme Emmanuel" userId="405ee7ec211e763a" providerId="LiveId" clId="{ACDA9DA5-7A19-4EBD-B0D8-F2869FD56278}" dt="2024-04-06T23:02:55.090" v="158" actId="47"/>
        <pc:sldMkLst>
          <pc:docMk/>
          <pc:sldMk cId="171929186" sldId="267"/>
        </pc:sldMkLst>
      </pc:sldChg>
      <pc:sldChg chg="addSp delSp modSp mod">
        <pc:chgData name="lacharme Emmanuel" userId="405ee7ec211e763a" providerId="LiveId" clId="{ACDA9DA5-7A19-4EBD-B0D8-F2869FD56278}" dt="2024-04-06T23:02:34.321" v="157" actId="14100"/>
        <pc:sldMkLst>
          <pc:docMk/>
          <pc:sldMk cId="4080508151" sldId="269"/>
        </pc:sldMkLst>
        <pc:spChg chg="mod">
          <ac:chgData name="lacharme Emmanuel" userId="405ee7ec211e763a" providerId="LiveId" clId="{ACDA9DA5-7A19-4EBD-B0D8-F2869FD56278}" dt="2024-04-06T23:00:32.826" v="144" actId="20577"/>
          <ac:spMkLst>
            <pc:docMk/>
            <pc:sldMk cId="4080508151" sldId="269"/>
            <ac:spMk id="2" creationId="{AC4CEB92-3F54-81E6-C1DE-BCAE8C6F742E}"/>
          </ac:spMkLst>
        </pc:spChg>
        <pc:picChg chg="add mod">
          <ac:chgData name="lacharme Emmanuel" userId="405ee7ec211e763a" providerId="LiveId" clId="{ACDA9DA5-7A19-4EBD-B0D8-F2869FD56278}" dt="2024-04-06T23:02:34.321" v="157" actId="14100"/>
          <ac:picMkLst>
            <pc:docMk/>
            <pc:sldMk cId="4080508151" sldId="269"/>
            <ac:picMk id="3" creationId="{03488AB5-16AE-5344-86E4-CF35BC11077C}"/>
          </ac:picMkLst>
        </pc:picChg>
        <pc:picChg chg="del">
          <ac:chgData name="lacharme Emmanuel" userId="405ee7ec211e763a" providerId="LiveId" clId="{ACDA9DA5-7A19-4EBD-B0D8-F2869FD56278}" dt="2024-04-06T23:00:38.247" v="145" actId="478"/>
          <ac:picMkLst>
            <pc:docMk/>
            <pc:sldMk cId="4080508151" sldId="269"/>
            <ac:picMk id="4" creationId="{55FD4C45-70F5-D786-F05B-6F692C35A20A}"/>
          </ac:picMkLst>
        </pc:picChg>
        <pc:picChg chg="del">
          <ac:chgData name="lacharme Emmanuel" userId="405ee7ec211e763a" providerId="LiveId" clId="{ACDA9DA5-7A19-4EBD-B0D8-F2869FD56278}" dt="2024-04-06T23:00:47.564" v="151" actId="478"/>
          <ac:picMkLst>
            <pc:docMk/>
            <pc:sldMk cId="4080508151" sldId="269"/>
            <ac:picMk id="5" creationId="{47BD7080-EC43-0FB3-D8EA-DE04A545E757}"/>
          </ac:picMkLst>
        </pc:picChg>
        <pc:picChg chg="add mod">
          <ac:chgData name="lacharme Emmanuel" userId="405ee7ec211e763a" providerId="LiveId" clId="{ACDA9DA5-7A19-4EBD-B0D8-F2869FD56278}" dt="2024-04-06T23:02:30.024" v="156" actId="14100"/>
          <ac:picMkLst>
            <pc:docMk/>
            <pc:sldMk cId="4080508151" sldId="269"/>
            <ac:picMk id="1026" creationId="{8A6E677A-E9EC-BD5A-BA17-3D468053BF99}"/>
          </ac:picMkLst>
        </pc:picChg>
      </pc:sldChg>
      <pc:sldChg chg="del">
        <pc:chgData name="lacharme Emmanuel" userId="405ee7ec211e763a" providerId="LiveId" clId="{ACDA9DA5-7A19-4EBD-B0D8-F2869FD56278}" dt="2024-04-06T23:02:56.427" v="159" actId="47"/>
        <pc:sldMkLst>
          <pc:docMk/>
          <pc:sldMk cId="1268900731" sldId="270"/>
        </pc:sldMkLst>
      </pc:sldChg>
      <pc:sldChg chg="del">
        <pc:chgData name="lacharme Emmanuel" userId="405ee7ec211e763a" providerId="LiveId" clId="{ACDA9DA5-7A19-4EBD-B0D8-F2869FD56278}" dt="2024-04-06T23:02:58.222" v="160" actId="47"/>
        <pc:sldMkLst>
          <pc:docMk/>
          <pc:sldMk cId="681744225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BC92-96D3-1EE4-3E32-7D0FDED4F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37E74F-59F4-D8B3-0C52-94D833780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053B4-0E79-5A5A-09C4-2AAA1A16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440407-AF7E-BBC2-BA43-420BD75B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C468F-6234-0BAF-017A-4EB893FE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8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2CE85-AE66-DE0E-DAAD-EB94C58E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AC772C-4F67-7294-FCC8-CB2858E06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A99C35-B1A8-E4E9-418D-3D43F19E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22AD7-1F28-C33D-E522-C982A46DA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2AF026-6348-E3F4-07AD-F918F984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16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FEB6EA-1DA7-F818-CF5E-880F8E066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54226A-5379-6D22-E0B1-03CED909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022E1F-9B90-B95D-0385-17270C5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8B4C8-7C3B-8263-A38B-8A786850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87A58-D037-F267-0DDF-37AB1976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67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F4163-E847-70F4-BD17-07943B4F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79A71F-7DB1-2267-C6FB-049DB9A3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40D024-C735-DBA1-6858-F5BF1D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C9FAC0-6994-CDB2-511F-6CDB8C2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2FFD0-4FFA-B3F0-0E46-B42674340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8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23CA3-3256-D4A0-5F74-584C731B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2B5DC-7811-CCE2-94B7-D8EEA42D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8786F9-E084-7F88-222A-EF2D7CBC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3D75DE-F868-433C-A09A-4613CD0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C66C0-BDF5-F85E-7450-E32D4C88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96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1ACE19-B105-BE10-EEE9-9582E352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7C035A-BC35-4946-70D1-95072FF6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F4A46E-64A6-85EC-BD3E-540083D58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61B964-1B0D-4F26-864A-6E586930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55F6D3-F227-61C4-D03A-E66DCD0B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4FD013-10F3-CA3A-2F1B-76837953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0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F4F9-5D3B-8FF4-2DF4-A20272EC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05DC33-16E1-01E3-A67D-8BBDFCED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D07ABAB-A417-6843-53DA-459F7026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F71CD9-1A03-F3C0-FA54-5A6BE5957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DE2800-7492-00EF-D8BC-9211044E3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02CA81-8396-24D0-7D69-FC8F67BF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8D332A-ED07-1F8A-A885-08ABA14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7BE3D6-C369-A5D4-8AD3-E54B670F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9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14878D-52DB-C74D-C835-DCDFD766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D50C3-7EF0-3534-E94D-9C1A2C4A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417B8E-12A4-AA01-8631-53BD65A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1CADBC-961E-DB6B-D11A-4D337342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9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2A3224-53C9-016D-EDF4-A04BE7D7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B21F01-F720-6803-B932-F721EC8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6865E-046E-3673-FE2B-9C637E2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44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46B63-D1FE-8BAE-6C7B-FF47CEE0F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5D4356-A022-46D3-D571-2A1E72B7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BF9827-6271-DAF0-5431-4A03750C9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F30AF4-88CA-97B6-A3CB-15026480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14ECE-A940-214B-7447-20062B5B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29221-89F2-D94E-BCF5-83AEDD5C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077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A8E60-79E6-FC52-EC86-7EEFC4DE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EFAA8-5D0D-85C7-8200-640AFC25D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483CD6-F525-0F56-1F58-746711BE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8D1555-B15C-8793-1005-79CC3339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80E42-26F0-3139-4716-27CB27FB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6B054-FE23-D1B2-542C-2E04DDE4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01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65BC76-8FED-EE04-6D05-EC72502B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C54A3-C122-C3DB-1120-92705F83C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6D662E-A373-2691-5F6C-726CC1FE3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16294-7A07-4E33-B86F-3925955CE425}" type="datetimeFigureOut">
              <a:rPr lang="fr-FR" smtClean="0"/>
              <a:t>06/04/2024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369F4-AD0C-84B7-9DF4-E1FA6DF92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D1BDDF-87EF-28B2-FF74-BB343865A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D6CE1-11EF-46C7-8B46-EF417045C5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533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E2943E-4F49-4B13-4F00-AC337F96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 fontScale="90000"/>
          </a:bodyPr>
          <a:lstStyle/>
          <a:p>
            <a:br>
              <a:rPr lang="fr-FR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800" b="1" u="sng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Revolution in Pharmaceutical Market Research: Trends, Challenges, and Future Directions</a:t>
            </a:r>
            <a:br>
              <a:rPr lang="fr-FR" dirty="0"/>
            </a:br>
            <a:br>
              <a:rPr lang="fr-FR" dirty="0"/>
            </a:br>
            <a:endParaRPr lang="fr-FR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CC2BC-2158-739F-CC85-C8A46E4A4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fr-FR" i="1" dirty="0" err="1"/>
              <a:t>Powered</a:t>
            </a:r>
            <a:r>
              <a:rPr lang="fr-FR" i="1" dirty="0"/>
              <a:t> by GPT4 </a:t>
            </a:r>
            <a:r>
              <a:rPr lang="fr-FR" i="1" dirty="0" err="1"/>
              <a:t>Technology</a:t>
            </a:r>
            <a:endParaRPr lang="fr-FR" i="1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359853-8EF9-2286-A1B0-5BD1DD8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7" y="83207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2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The Future of AI in Pharmaceutical Market Research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D510DD-D02C-5204-2B53-8C14788BF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571588"/>
            <a:ext cx="3248023" cy="3286411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7C3902-9AA6-1003-CD26-F8795F379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113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B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1336CC-AD78-DA41-AAFC-D7035BED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900" b="1" dirty="0">
                <a:solidFill>
                  <a:srgbClr val="FFFFFF"/>
                </a:solidFill>
              </a:rPr>
              <a:t>Implementing AI in Your Organization</a:t>
            </a:r>
            <a:endParaRPr lang="fr-FR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4C6772-9165-4FF0-B798-CA557DEAD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7" y="3400426"/>
            <a:ext cx="3256981" cy="3457574"/>
          </a:xfrm>
          <a:prstGeom prst="rect">
            <a:avLst/>
          </a:prstGeom>
          <a:noFill/>
        </p:spPr>
      </p:pic>
      <p:pic>
        <p:nvPicPr>
          <p:cNvPr id="4" name="Image 3" descr="Implementing AI in Your Organization">
            <a:extLst>
              <a:ext uri="{FF2B5EF4-FFF2-40B4-BE49-F238E27FC236}">
                <a16:creationId xmlns:a16="http://schemas.microsoft.com/office/drawing/2014/main" id="{2191238B-679F-E931-3C3B-6CFFC0556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3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4CEB92-3F54-81E6-C1DE-BCAE8C6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Conclusion: Embracing the AI Revolution in Pharmaceutical Market Research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488AB5-16AE-5344-86E4-CF35BC110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29001"/>
            <a:ext cx="3248025" cy="3429000"/>
          </a:xfrm>
          <a:prstGeom prst="rect">
            <a:avLst/>
          </a:prstGeom>
          <a:noFill/>
        </p:spPr>
      </p:pic>
      <p:pic>
        <p:nvPicPr>
          <p:cNvPr id="1026" name="Picture 2" descr="AI in Pharmaceutical Market Research">
            <a:extLst>
              <a:ext uri="{FF2B5EF4-FFF2-40B4-BE49-F238E27FC236}">
                <a16:creationId xmlns:a16="http://schemas.microsoft.com/office/drawing/2014/main" id="{8A6E677A-E9EC-BD5A-BA17-3D468053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830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08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C3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25F809-4DAA-C590-EC10-5F703B08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1"/>
            <a:ext cx="2840182" cy="2718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Introduction: Navigating the AI Transformation in Pharmaceutical Market Research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F8AE2F-FB8E-953A-6E42-33740FEE3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5"/>
            <a:ext cx="3248025" cy="3400424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6223A4-A17B-67B9-35D2-C7DBE902F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88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0F2691-A798-428D-E9B1-5DDBB160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600" b="1" dirty="0">
                <a:solidFill>
                  <a:srgbClr val="FFFFFF"/>
                </a:solidFill>
              </a:rPr>
              <a:t>The Landscape of Market Research in Pharmaceuticals</a:t>
            </a:r>
            <a:endParaRPr lang="fr-FR" sz="26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B16DF0-EFC7-C7E4-6C63-281F69008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57574"/>
            <a:ext cx="3248025" cy="3400426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387A1F-ACD1-AE35-C68E-55E8A2D93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96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83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17DB5E-E885-101F-E007-07FEF9AB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AI Transforming Market Research in Pharma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6AB205-58D9-3B83-C66F-5B16A2B1C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8" y="3429000"/>
            <a:ext cx="3263192" cy="342900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D05214-3B41-BF0C-A163-C88D6422D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0873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C04319-40A4-2E80-6E65-09C6B58F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Deep Dive into AI Technologies in Pharmaceutical Market Research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AAF269-FC76-56E3-5F33-934220FE5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1" cy="3415846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6EF310-2B96-2DC3-08D7-E1860B1C9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6" y="0"/>
            <a:ext cx="830580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7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E2A0ED-787A-2FFC-AF14-A4D4795C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Data: The Fuel of AI in Pharmaceutical Market Research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FAA259-DE0D-AD05-8441-AB4792EA4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29000"/>
            <a:ext cx="3247309" cy="3429000"/>
          </a:xfrm>
          <a:prstGeom prst="rect">
            <a:avLst/>
          </a:prstGeom>
          <a:noFill/>
        </p:spPr>
      </p:pic>
      <p:pic>
        <p:nvPicPr>
          <p:cNvPr id="5" name="Image 4" descr="Data: The Fuel of AI in Pharmaceutical Market Research">
            <a:extLst>
              <a:ext uri="{FF2B5EF4-FFF2-40B4-BE49-F238E27FC236}">
                <a16:creationId xmlns:a16="http://schemas.microsoft.com/office/drawing/2014/main" id="{CEEB4796-5B7A-FCA0-4504-7A8E2D89A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84" y="0"/>
            <a:ext cx="83065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21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58AF81-B3FA-A4A6-88DA-D7A06517E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Predictive Analytics and Consumer Insights in Pharmaceutical Market Research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B67E82-21E8-34A8-EC88-FC995B8D2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3"/>
            <a:ext cx="3245568" cy="3400426"/>
          </a:xfrm>
          <a:prstGeom prst="rect">
            <a:avLst/>
          </a:prstGeom>
          <a:noFill/>
        </p:spPr>
      </p:pic>
      <p:pic>
        <p:nvPicPr>
          <p:cNvPr id="5" name="Image 4" descr="Predictive Analytics and Consumer Insights in Pharmaceutical Market Research">
            <a:extLst>
              <a:ext uri="{FF2B5EF4-FFF2-40B4-BE49-F238E27FC236}">
                <a16:creationId xmlns:a16="http://schemas.microsoft.com/office/drawing/2014/main" id="{5CAEB835-EB13-B3B8-A152-C6BF2B998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1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41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D4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5F8A97-2DFD-7216-3329-C84C7809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AI in Clinical Trials and Drug Development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E1402F-03D2-62F1-F2BD-C3F0B9C24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4"/>
            <a:ext cx="3248021" cy="3400426"/>
          </a:xfrm>
          <a:prstGeom prst="rect">
            <a:avLst/>
          </a:prstGeom>
          <a:noFill/>
        </p:spPr>
      </p:pic>
      <p:pic>
        <p:nvPicPr>
          <p:cNvPr id="5" name="Image 4" descr="AI in Clinical Trials and Drug Development">
            <a:extLst>
              <a:ext uri="{FF2B5EF4-FFF2-40B4-BE49-F238E27FC236}">
                <a16:creationId xmlns:a16="http://schemas.microsoft.com/office/drawing/2014/main" id="{B01CCBA5-1A1F-6D99-428B-E7E7F0626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406" y="0"/>
            <a:ext cx="8313593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84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6947DD-BBA9-D51C-102F-12D3FD57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900" b="1" dirty="0">
                <a:solidFill>
                  <a:srgbClr val="FFFFFF"/>
                </a:solidFill>
              </a:rPr>
              <a:t>Challenges and Risks in AI-Driven Pharmaceutical Market Research</a:t>
            </a:r>
            <a:endParaRPr lang="en-US" sz="29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CAB7C5-59AE-B72D-1DD8-B140DEEE9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457575"/>
            <a:ext cx="3248023" cy="3400426"/>
          </a:xfrm>
          <a:prstGeom prst="rect">
            <a:avLst/>
          </a:prstGeom>
          <a:noFill/>
        </p:spPr>
      </p:pic>
      <p:pic>
        <p:nvPicPr>
          <p:cNvPr id="5" name="Image 4" descr="Navigating Challenges and Risks in AI-Driven Pharmaceutical Market Research">
            <a:extLst>
              <a:ext uri="{FF2B5EF4-FFF2-40B4-BE49-F238E27FC236}">
                <a16:creationId xmlns:a16="http://schemas.microsoft.com/office/drawing/2014/main" id="{C17F6A64-7F9C-5928-5FF2-C452893B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8" y="0"/>
            <a:ext cx="830580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53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Application>Microsoft Office PowerPoint</Application>
  <PresentationFormat>Grand écran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Thème Office</vt:lpstr>
      <vt:lpstr>   AI Revolution in Pharmaceutical Market Research: Trends, Challenges, and Future Directions  </vt:lpstr>
      <vt:lpstr>Introduction: Navigating the AI Transformation in Pharmaceutical Market Research </vt:lpstr>
      <vt:lpstr>The Landscape of Market Research in Pharmaceuticals</vt:lpstr>
      <vt:lpstr>AI Transforming Market Research in Pharma</vt:lpstr>
      <vt:lpstr>Deep Dive into AI Technologies in Pharmaceutical Market Research</vt:lpstr>
      <vt:lpstr>Data: The Fuel of AI in Pharmaceutical Market Research</vt:lpstr>
      <vt:lpstr>Predictive Analytics and Consumer Insights in Pharmaceutical Market Research</vt:lpstr>
      <vt:lpstr>AI in Clinical Trials and Drug Development</vt:lpstr>
      <vt:lpstr>Challenges and Risks in AI-Driven Pharmaceutical Market Research</vt:lpstr>
      <vt:lpstr>The Future of AI in Pharmaceutical Market Research</vt:lpstr>
      <vt:lpstr>Implementing AI in Your Organization</vt:lpstr>
      <vt:lpstr>Conclusion: Embracing the AI Revolution in Pharmaceutical Market Research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Life Sciences: The Pivotal Role of ChatGPT in Healthcare Innovation</dc:title>
  <dc:creator>lacharme Emmanuel</dc:creator>
  <cp:lastModifiedBy>lacharme Emmanuel</cp:lastModifiedBy>
  <cp:revision>6</cp:revision>
  <dcterms:created xsi:type="dcterms:W3CDTF">2023-12-23T23:42:28Z</dcterms:created>
  <dcterms:modified xsi:type="dcterms:W3CDTF">2024-04-06T23:03:03Z</dcterms:modified>
</cp:coreProperties>
</file>