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C9B58-D16F-4692-AB2D-9A3AA18B0395}" v="30" dt="2024-04-18T15:52:15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harme Emmanuel" userId="405ee7ec211e763a" providerId="LiveId" clId="{0CFC9B58-D16F-4692-AB2D-9A3AA18B0395}"/>
    <pc:docChg chg="custSel addSld delSld modSld">
      <pc:chgData name="lacharme Emmanuel" userId="405ee7ec211e763a" providerId="LiveId" clId="{0CFC9B58-D16F-4692-AB2D-9A3AA18B0395}" dt="2024-04-18T15:52:16.078" v="51" actId="26606"/>
      <pc:docMkLst>
        <pc:docMk/>
      </pc:docMkLst>
      <pc:sldChg chg="modSp">
        <pc:chgData name="lacharme Emmanuel" userId="405ee7ec211e763a" providerId="LiveId" clId="{0CFC9B58-D16F-4692-AB2D-9A3AA18B0395}" dt="2024-04-18T15:48:02.791" v="10" actId="20577"/>
        <pc:sldMkLst>
          <pc:docMk/>
          <pc:sldMk cId="1469299330" sldId="256"/>
        </pc:sldMkLst>
        <pc:spChg chg="mod">
          <ac:chgData name="lacharme Emmanuel" userId="405ee7ec211e763a" providerId="LiveId" clId="{0CFC9B58-D16F-4692-AB2D-9A3AA18B0395}" dt="2024-04-18T15:48:02.791" v="10" actId="20577"/>
          <ac:spMkLst>
            <pc:docMk/>
            <pc:sldMk cId="1469299330" sldId="256"/>
            <ac:spMk id="2" creationId="{85E2943E-4F49-4B13-4F00-AC337F962286}"/>
          </ac:spMkLst>
        </pc:spChg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3645885544" sldId="257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3192964932" sldId="258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2550873785" sldId="259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95870611" sldId="260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3366210361" sldId="261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1206419873" sldId="262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1099894303" sldId="263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3392353412" sldId="264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2411136476" sldId="265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3893340259" sldId="266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171929186" sldId="267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4080508151" sldId="269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1268900731" sldId="270"/>
        </pc:sldMkLst>
      </pc:sldChg>
      <pc:sldChg chg="del">
        <pc:chgData name="lacharme Emmanuel" userId="405ee7ec211e763a" providerId="LiveId" clId="{0CFC9B58-D16F-4692-AB2D-9A3AA18B0395}" dt="2024-04-18T15:48:46.009" v="17" actId="47"/>
        <pc:sldMkLst>
          <pc:docMk/>
          <pc:sldMk cId="681744225" sldId="272"/>
        </pc:sldMkLst>
      </pc:sldChg>
      <pc:sldChg chg="addSp delSp modSp new mod setBg">
        <pc:chgData name="lacharme Emmanuel" userId="405ee7ec211e763a" providerId="LiveId" clId="{0CFC9B58-D16F-4692-AB2D-9A3AA18B0395}" dt="2024-04-18T15:48:50.908" v="19" actId="26606"/>
        <pc:sldMkLst>
          <pc:docMk/>
          <pc:sldMk cId="4019835216" sldId="273"/>
        </pc:sldMkLst>
        <pc:spChg chg="del">
          <ac:chgData name="lacharme Emmanuel" userId="405ee7ec211e763a" providerId="LiveId" clId="{0CFC9B58-D16F-4692-AB2D-9A3AA18B0395}" dt="2024-04-18T15:48:12.649" v="12" actId="478"/>
          <ac:spMkLst>
            <pc:docMk/>
            <pc:sldMk cId="4019835216" sldId="273"/>
            <ac:spMk id="2" creationId="{C3A02D61-31ED-85CE-D529-E4B909F11C4A}"/>
          </ac:spMkLst>
        </pc:spChg>
        <pc:spChg chg="del">
          <ac:chgData name="lacharme Emmanuel" userId="405ee7ec211e763a" providerId="LiveId" clId="{0CFC9B58-D16F-4692-AB2D-9A3AA18B0395}" dt="2024-04-18T15:48:13.811" v="13" actId="478"/>
          <ac:spMkLst>
            <pc:docMk/>
            <pc:sldMk cId="4019835216" sldId="273"/>
            <ac:spMk id="3" creationId="{B82A1F01-4B85-3406-DB85-82E3538E6C12}"/>
          </ac:spMkLst>
        </pc:spChg>
        <pc:spChg chg="add">
          <ac:chgData name="lacharme Emmanuel" userId="405ee7ec211e763a" providerId="LiveId" clId="{0CFC9B58-D16F-4692-AB2D-9A3AA18B0395}" dt="2024-04-18T15:48:50.908" v="19" actId="26606"/>
          <ac:spMkLst>
            <pc:docMk/>
            <pc:sldMk cId="4019835216" sldId="273"/>
            <ac:spMk id="9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48:50.908" v="19" actId="26606"/>
          <ac:spMkLst>
            <pc:docMk/>
            <pc:sldMk cId="4019835216" sldId="273"/>
            <ac:spMk id="11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48:50.908" v="19" actId="26606"/>
          <ac:spMkLst>
            <pc:docMk/>
            <pc:sldMk cId="4019835216" sldId="273"/>
            <ac:spMk id="13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48:50.908" v="19" actId="26606"/>
          <ac:spMkLst>
            <pc:docMk/>
            <pc:sldMk cId="4019835216" sldId="273"/>
            <ac:spMk id="15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48:50.908" v="19" actId="26606"/>
          <ac:spMkLst>
            <pc:docMk/>
            <pc:sldMk cId="4019835216" sldId="273"/>
            <ac:spMk id="17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48:50.908" v="19" actId="26606"/>
          <ac:spMkLst>
            <pc:docMk/>
            <pc:sldMk cId="4019835216" sldId="273"/>
            <ac:spMk id="19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48:50.908" v="19" actId="26606"/>
          <ac:spMkLst>
            <pc:docMk/>
            <pc:sldMk cId="4019835216" sldId="273"/>
            <ac:spMk id="21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48:50.908" v="19" actId="26606"/>
          <ac:picMkLst>
            <pc:docMk/>
            <pc:sldMk cId="4019835216" sldId="273"/>
            <ac:picMk id="4" creationId="{04EE092A-DF81-8FD6-5270-5A9B8A483B92}"/>
          </ac:picMkLst>
        </pc:picChg>
      </pc:sldChg>
      <pc:sldChg chg="addSp modSp add mod setBg">
        <pc:chgData name="lacharme Emmanuel" userId="405ee7ec211e763a" providerId="LiveId" clId="{0CFC9B58-D16F-4692-AB2D-9A3AA18B0395}" dt="2024-04-18T15:49:01.776" v="21" actId="26606"/>
        <pc:sldMkLst>
          <pc:docMk/>
          <pc:sldMk cId="3034926204" sldId="274"/>
        </pc:sldMkLst>
        <pc:spChg chg="add">
          <ac:chgData name="lacharme Emmanuel" userId="405ee7ec211e763a" providerId="LiveId" clId="{0CFC9B58-D16F-4692-AB2D-9A3AA18B0395}" dt="2024-04-18T15:49:01.776" v="21" actId="26606"/>
          <ac:spMkLst>
            <pc:docMk/>
            <pc:sldMk cId="3034926204" sldId="274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49:01.776" v="21" actId="26606"/>
          <ac:spMkLst>
            <pc:docMk/>
            <pc:sldMk cId="3034926204" sldId="274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49:01.776" v="21" actId="26606"/>
          <ac:spMkLst>
            <pc:docMk/>
            <pc:sldMk cId="3034926204" sldId="274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49:01.776" v="21" actId="26606"/>
          <ac:spMkLst>
            <pc:docMk/>
            <pc:sldMk cId="3034926204" sldId="274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49:01.776" v="21" actId="26606"/>
          <ac:spMkLst>
            <pc:docMk/>
            <pc:sldMk cId="3034926204" sldId="274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49:01.776" v="21" actId="26606"/>
          <ac:spMkLst>
            <pc:docMk/>
            <pc:sldMk cId="3034926204" sldId="274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49:01.776" v="21" actId="26606"/>
          <ac:spMkLst>
            <pc:docMk/>
            <pc:sldMk cId="3034926204" sldId="274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49:01.776" v="21" actId="26606"/>
          <ac:picMkLst>
            <pc:docMk/>
            <pc:sldMk cId="3034926204" sldId="274"/>
            <ac:picMk id="2" creationId="{9455CE6E-B710-989C-2C9F-91EB6EC1986E}"/>
          </ac:picMkLst>
        </pc:picChg>
      </pc:sldChg>
      <pc:sldChg chg="addSp modSp add mod setBg">
        <pc:chgData name="lacharme Emmanuel" userId="405ee7ec211e763a" providerId="LiveId" clId="{0CFC9B58-D16F-4692-AB2D-9A3AA18B0395}" dt="2024-04-18T15:49:19.151" v="27" actId="26606"/>
        <pc:sldMkLst>
          <pc:docMk/>
          <pc:sldMk cId="469076814" sldId="275"/>
        </pc:sldMkLst>
        <pc:spChg chg="add">
          <ac:chgData name="lacharme Emmanuel" userId="405ee7ec211e763a" providerId="LiveId" clId="{0CFC9B58-D16F-4692-AB2D-9A3AA18B0395}" dt="2024-04-18T15:49:19.151" v="27" actId="26606"/>
          <ac:spMkLst>
            <pc:docMk/>
            <pc:sldMk cId="469076814" sldId="275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49:19.151" v="27" actId="26606"/>
          <ac:spMkLst>
            <pc:docMk/>
            <pc:sldMk cId="469076814" sldId="275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49:19.151" v="27" actId="26606"/>
          <ac:spMkLst>
            <pc:docMk/>
            <pc:sldMk cId="469076814" sldId="275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49:19.151" v="27" actId="26606"/>
          <ac:spMkLst>
            <pc:docMk/>
            <pc:sldMk cId="469076814" sldId="275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49:19.151" v="27" actId="26606"/>
          <ac:spMkLst>
            <pc:docMk/>
            <pc:sldMk cId="469076814" sldId="275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49:19.151" v="27" actId="26606"/>
          <ac:spMkLst>
            <pc:docMk/>
            <pc:sldMk cId="469076814" sldId="275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49:19.151" v="27" actId="26606"/>
          <ac:spMkLst>
            <pc:docMk/>
            <pc:sldMk cId="469076814" sldId="275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49:19.151" v="27" actId="26606"/>
          <ac:picMkLst>
            <pc:docMk/>
            <pc:sldMk cId="469076814" sldId="275"/>
            <ac:picMk id="2" creationId="{173C3CBE-C7EF-480F-E8EC-7F5017E56C4F}"/>
          </ac:picMkLst>
        </pc:picChg>
      </pc:sldChg>
      <pc:sldChg chg="addSp modSp add mod setBg">
        <pc:chgData name="lacharme Emmanuel" userId="405ee7ec211e763a" providerId="LiveId" clId="{0CFC9B58-D16F-4692-AB2D-9A3AA18B0395}" dt="2024-04-18T15:49:32.792" v="29" actId="26606"/>
        <pc:sldMkLst>
          <pc:docMk/>
          <pc:sldMk cId="4251241239" sldId="276"/>
        </pc:sldMkLst>
        <pc:spChg chg="add">
          <ac:chgData name="lacharme Emmanuel" userId="405ee7ec211e763a" providerId="LiveId" clId="{0CFC9B58-D16F-4692-AB2D-9A3AA18B0395}" dt="2024-04-18T15:49:32.792" v="29" actId="26606"/>
          <ac:spMkLst>
            <pc:docMk/>
            <pc:sldMk cId="4251241239" sldId="276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49:32.792" v="29" actId="26606"/>
          <ac:spMkLst>
            <pc:docMk/>
            <pc:sldMk cId="4251241239" sldId="276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49:32.792" v="29" actId="26606"/>
          <ac:spMkLst>
            <pc:docMk/>
            <pc:sldMk cId="4251241239" sldId="276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49:32.792" v="29" actId="26606"/>
          <ac:spMkLst>
            <pc:docMk/>
            <pc:sldMk cId="4251241239" sldId="276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49:32.792" v="29" actId="26606"/>
          <ac:spMkLst>
            <pc:docMk/>
            <pc:sldMk cId="4251241239" sldId="276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49:32.792" v="29" actId="26606"/>
          <ac:spMkLst>
            <pc:docMk/>
            <pc:sldMk cId="4251241239" sldId="276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49:32.792" v="29" actId="26606"/>
          <ac:spMkLst>
            <pc:docMk/>
            <pc:sldMk cId="4251241239" sldId="276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49:32.792" v="29" actId="26606"/>
          <ac:picMkLst>
            <pc:docMk/>
            <pc:sldMk cId="4251241239" sldId="276"/>
            <ac:picMk id="2" creationId="{387AEC91-4877-FABF-2957-3CDC6184B613}"/>
          </ac:picMkLst>
        </pc:picChg>
      </pc:sldChg>
      <pc:sldChg chg="addSp modSp add mod setBg">
        <pc:chgData name="lacharme Emmanuel" userId="405ee7ec211e763a" providerId="LiveId" clId="{0CFC9B58-D16F-4692-AB2D-9A3AA18B0395}" dt="2024-04-18T15:49:41.150" v="31" actId="26606"/>
        <pc:sldMkLst>
          <pc:docMk/>
          <pc:sldMk cId="3000514573" sldId="277"/>
        </pc:sldMkLst>
        <pc:spChg chg="add">
          <ac:chgData name="lacharme Emmanuel" userId="405ee7ec211e763a" providerId="LiveId" clId="{0CFC9B58-D16F-4692-AB2D-9A3AA18B0395}" dt="2024-04-18T15:49:41.150" v="31" actId="26606"/>
          <ac:spMkLst>
            <pc:docMk/>
            <pc:sldMk cId="3000514573" sldId="277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49:41.150" v="31" actId="26606"/>
          <ac:spMkLst>
            <pc:docMk/>
            <pc:sldMk cId="3000514573" sldId="277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49:41.150" v="31" actId="26606"/>
          <ac:spMkLst>
            <pc:docMk/>
            <pc:sldMk cId="3000514573" sldId="277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49:41.150" v="31" actId="26606"/>
          <ac:spMkLst>
            <pc:docMk/>
            <pc:sldMk cId="3000514573" sldId="277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49:41.150" v="31" actId="26606"/>
          <ac:spMkLst>
            <pc:docMk/>
            <pc:sldMk cId="3000514573" sldId="277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49:41.150" v="31" actId="26606"/>
          <ac:spMkLst>
            <pc:docMk/>
            <pc:sldMk cId="3000514573" sldId="277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49:41.150" v="31" actId="26606"/>
          <ac:spMkLst>
            <pc:docMk/>
            <pc:sldMk cId="3000514573" sldId="277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49:41.150" v="31" actId="26606"/>
          <ac:picMkLst>
            <pc:docMk/>
            <pc:sldMk cId="3000514573" sldId="277"/>
            <ac:picMk id="2" creationId="{DDA08A53-FA49-0909-9765-B7B150908458}"/>
          </ac:picMkLst>
        </pc:picChg>
      </pc:sldChg>
      <pc:sldChg chg="addSp modSp add mod setBg">
        <pc:chgData name="lacharme Emmanuel" userId="405ee7ec211e763a" providerId="LiveId" clId="{0CFC9B58-D16F-4692-AB2D-9A3AA18B0395}" dt="2024-04-18T15:49:55.927" v="33" actId="26606"/>
        <pc:sldMkLst>
          <pc:docMk/>
          <pc:sldMk cId="878007712" sldId="278"/>
        </pc:sldMkLst>
        <pc:spChg chg="add">
          <ac:chgData name="lacharme Emmanuel" userId="405ee7ec211e763a" providerId="LiveId" clId="{0CFC9B58-D16F-4692-AB2D-9A3AA18B0395}" dt="2024-04-18T15:49:55.927" v="33" actId="26606"/>
          <ac:spMkLst>
            <pc:docMk/>
            <pc:sldMk cId="878007712" sldId="278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49:55.927" v="33" actId="26606"/>
          <ac:spMkLst>
            <pc:docMk/>
            <pc:sldMk cId="878007712" sldId="278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49:55.927" v="33" actId="26606"/>
          <ac:spMkLst>
            <pc:docMk/>
            <pc:sldMk cId="878007712" sldId="278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49:55.927" v="33" actId="26606"/>
          <ac:spMkLst>
            <pc:docMk/>
            <pc:sldMk cId="878007712" sldId="278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49:55.927" v="33" actId="26606"/>
          <ac:spMkLst>
            <pc:docMk/>
            <pc:sldMk cId="878007712" sldId="278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49:55.927" v="33" actId="26606"/>
          <ac:spMkLst>
            <pc:docMk/>
            <pc:sldMk cId="878007712" sldId="278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49:55.927" v="33" actId="26606"/>
          <ac:spMkLst>
            <pc:docMk/>
            <pc:sldMk cId="878007712" sldId="278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49:55.927" v="33" actId="26606"/>
          <ac:picMkLst>
            <pc:docMk/>
            <pc:sldMk cId="878007712" sldId="278"/>
            <ac:picMk id="2" creationId="{142B566E-B0A1-F64A-24D2-9ACD736AE3D1}"/>
          </ac:picMkLst>
        </pc:picChg>
      </pc:sldChg>
      <pc:sldChg chg="addSp modSp add mod setBg">
        <pc:chgData name="lacharme Emmanuel" userId="405ee7ec211e763a" providerId="LiveId" clId="{0CFC9B58-D16F-4692-AB2D-9A3AA18B0395}" dt="2024-04-18T15:50:09.695" v="35" actId="26606"/>
        <pc:sldMkLst>
          <pc:docMk/>
          <pc:sldMk cId="3221497154" sldId="279"/>
        </pc:sldMkLst>
        <pc:spChg chg="add">
          <ac:chgData name="lacharme Emmanuel" userId="405ee7ec211e763a" providerId="LiveId" clId="{0CFC9B58-D16F-4692-AB2D-9A3AA18B0395}" dt="2024-04-18T15:50:09.695" v="35" actId="26606"/>
          <ac:spMkLst>
            <pc:docMk/>
            <pc:sldMk cId="3221497154" sldId="279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50:09.695" v="35" actId="26606"/>
          <ac:spMkLst>
            <pc:docMk/>
            <pc:sldMk cId="3221497154" sldId="279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50:09.695" v="35" actId="26606"/>
          <ac:spMkLst>
            <pc:docMk/>
            <pc:sldMk cId="3221497154" sldId="279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50:09.695" v="35" actId="26606"/>
          <ac:spMkLst>
            <pc:docMk/>
            <pc:sldMk cId="3221497154" sldId="279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50:09.695" v="35" actId="26606"/>
          <ac:spMkLst>
            <pc:docMk/>
            <pc:sldMk cId="3221497154" sldId="279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50:09.695" v="35" actId="26606"/>
          <ac:spMkLst>
            <pc:docMk/>
            <pc:sldMk cId="3221497154" sldId="279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50:09.695" v="35" actId="26606"/>
          <ac:spMkLst>
            <pc:docMk/>
            <pc:sldMk cId="3221497154" sldId="279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50:09.695" v="35" actId="26606"/>
          <ac:picMkLst>
            <pc:docMk/>
            <pc:sldMk cId="3221497154" sldId="279"/>
            <ac:picMk id="2" creationId="{5B85B5AD-218A-1C4D-F0AB-881CF7540ED5}"/>
          </ac:picMkLst>
        </pc:picChg>
      </pc:sldChg>
      <pc:sldChg chg="addSp modSp add mod setBg">
        <pc:chgData name="lacharme Emmanuel" userId="405ee7ec211e763a" providerId="LiveId" clId="{0CFC9B58-D16F-4692-AB2D-9A3AA18B0395}" dt="2024-04-18T15:50:38.199" v="40" actId="26606"/>
        <pc:sldMkLst>
          <pc:docMk/>
          <pc:sldMk cId="897536024" sldId="280"/>
        </pc:sldMkLst>
        <pc:spChg chg="add">
          <ac:chgData name="lacharme Emmanuel" userId="405ee7ec211e763a" providerId="LiveId" clId="{0CFC9B58-D16F-4692-AB2D-9A3AA18B0395}" dt="2024-04-18T15:50:38.199" v="40" actId="26606"/>
          <ac:spMkLst>
            <pc:docMk/>
            <pc:sldMk cId="897536024" sldId="280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50:38.199" v="40" actId="26606"/>
          <ac:spMkLst>
            <pc:docMk/>
            <pc:sldMk cId="897536024" sldId="280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50:38.199" v="40" actId="26606"/>
          <ac:spMkLst>
            <pc:docMk/>
            <pc:sldMk cId="897536024" sldId="280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50:38.199" v="40" actId="26606"/>
          <ac:spMkLst>
            <pc:docMk/>
            <pc:sldMk cId="897536024" sldId="280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50:38.199" v="40" actId="26606"/>
          <ac:spMkLst>
            <pc:docMk/>
            <pc:sldMk cId="897536024" sldId="280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50:38.199" v="40" actId="26606"/>
          <ac:spMkLst>
            <pc:docMk/>
            <pc:sldMk cId="897536024" sldId="280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50:38.199" v="40" actId="26606"/>
          <ac:spMkLst>
            <pc:docMk/>
            <pc:sldMk cId="897536024" sldId="280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50:38.199" v="40" actId="26606"/>
          <ac:picMkLst>
            <pc:docMk/>
            <pc:sldMk cId="897536024" sldId="280"/>
            <ac:picMk id="2" creationId="{08408F8B-A72A-7CAC-0EBE-1B0434E2F8FE}"/>
          </ac:picMkLst>
        </pc:picChg>
      </pc:sldChg>
      <pc:sldChg chg="addSp modSp add mod setBg">
        <pc:chgData name="lacharme Emmanuel" userId="405ee7ec211e763a" providerId="LiveId" clId="{0CFC9B58-D16F-4692-AB2D-9A3AA18B0395}" dt="2024-04-18T15:51:11.095" v="42" actId="26606"/>
        <pc:sldMkLst>
          <pc:docMk/>
          <pc:sldMk cId="3632531936" sldId="281"/>
        </pc:sldMkLst>
        <pc:spChg chg="add">
          <ac:chgData name="lacharme Emmanuel" userId="405ee7ec211e763a" providerId="LiveId" clId="{0CFC9B58-D16F-4692-AB2D-9A3AA18B0395}" dt="2024-04-18T15:51:11.095" v="42" actId="26606"/>
          <ac:spMkLst>
            <pc:docMk/>
            <pc:sldMk cId="3632531936" sldId="281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51:11.095" v="42" actId="26606"/>
          <ac:spMkLst>
            <pc:docMk/>
            <pc:sldMk cId="3632531936" sldId="281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51:11.095" v="42" actId="26606"/>
          <ac:spMkLst>
            <pc:docMk/>
            <pc:sldMk cId="3632531936" sldId="281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51:11.095" v="42" actId="26606"/>
          <ac:spMkLst>
            <pc:docMk/>
            <pc:sldMk cId="3632531936" sldId="281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51:11.095" v="42" actId="26606"/>
          <ac:spMkLst>
            <pc:docMk/>
            <pc:sldMk cId="3632531936" sldId="281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51:11.095" v="42" actId="26606"/>
          <ac:spMkLst>
            <pc:docMk/>
            <pc:sldMk cId="3632531936" sldId="281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51:11.095" v="42" actId="26606"/>
          <ac:spMkLst>
            <pc:docMk/>
            <pc:sldMk cId="3632531936" sldId="281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51:11.095" v="42" actId="26606"/>
          <ac:picMkLst>
            <pc:docMk/>
            <pc:sldMk cId="3632531936" sldId="281"/>
            <ac:picMk id="2" creationId="{D305B4D7-1E3E-D62D-8A3E-2FEF57D142EE}"/>
          </ac:picMkLst>
        </pc:picChg>
      </pc:sldChg>
      <pc:sldChg chg="addSp modSp add mod setBg">
        <pc:chgData name="lacharme Emmanuel" userId="405ee7ec211e763a" providerId="LiveId" clId="{0CFC9B58-D16F-4692-AB2D-9A3AA18B0395}" dt="2024-04-18T15:51:27.459" v="44" actId="26606"/>
        <pc:sldMkLst>
          <pc:docMk/>
          <pc:sldMk cId="3221988192" sldId="282"/>
        </pc:sldMkLst>
        <pc:spChg chg="add">
          <ac:chgData name="lacharme Emmanuel" userId="405ee7ec211e763a" providerId="LiveId" clId="{0CFC9B58-D16F-4692-AB2D-9A3AA18B0395}" dt="2024-04-18T15:51:27.459" v="44" actId="26606"/>
          <ac:spMkLst>
            <pc:docMk/>
            <pc:sldMk cId="3221988192" sldId="282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51:27.459" v="44" actId="26606"/>
          <ac:spMkLst>
            <pc:docMk/>
            <pc:sldMk cId="3221988192" sldId="282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51:27.459" v="44" actId="26606"/>
          <ac:spMkLst>
            <pc:docMk/>
            <pc:sldMk cId="3221988192" sldId="282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51:27.459" v="44" actId="26606"/>
          <ac:spMkLst>
            <pc:docMk/>
            <pc:sldMk cId="3221988192" sldId="282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51:27.459" v="44" actId="26606"/>
          <ac:spMkLst>
            <pc:docMk/>
            <pc:sldMk cId="3221988192" sldId="282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51:27.459" v="44" actId="26606"/>
          <ac:spMkLst>
            <pc:docMk/>
            <pc:sldMk cId="3221988192" sldId="282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51:27.459" v="44" actId="26606"/>
          <ac:spMkLst>
            <pc:docMk/>
            <pc:sldMk cId="3221988192" sldId="282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51:27.459" v="44" actId="26606"/>
          <ac:picMkLst>
            <pc:docMk/>
            <pc:sldMk cId="3221988192" sldId="282"/>
            <ac:picMk id="2" creationId="{1407EAD8-49B0-DFFE-F3AB-A04987E08239}"/>
          </ac:picMkLst>
        </pc:picChg>
      </pc:sldChg>
      <pc:sldChg chg="addSp modSp add mod setBg">
        <pc:chgData name="lacharme Emmanuel" userId="405ee7ec211e763a" providerId="LiveId" clId="{0CFC9B58-D16F-4692-AB2D-9A3AA18B0395}" dt="2024-04-18T15:51:45.550" v="46" actId="26606"/>
        <pc:sldMkLst>
          <pc:docMk/>
          <pc:sldMk cId="1045402907" sldId="283"/>
        </pc:sldMkLst>
        <pc:spChg chg="add">
          <ac:chgData name="lacharme Emmanuel" userId="405ee7ec211e763a" providerId="LiveId" clId="{0CFC9B58-D16F-4692-AB2D-9A3AA18B0395}" dt="2024-04-18T15:51:45.550" v="46" actId="26606"/>
          <ac:spMkLst>
            <pc:docMk/>
            <pc:sldMk cId="1045402907" sldId="283"/>
            <ac:spMk id="7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51:45.550" v="46" actId="26606"/>
          <ac:spMkLst>
            <pc:docMk/>
            <pc:sldMk cId="1045402907" sldId="283"/>
            <ac:spMk id="9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51:45.550" v="46" actId="26606"/>
          <ac:spMkLst>
            <pc:docMk/>
            <pc:sldMk cId="1045402907" sldId="283"/>
            <ac:spMk id="11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51:45.550" v="46" actId="26606"/>
          <ac:spMkLst>
            <pc:docMk/>
            <pc:sldMk cId="1045402907" sldId="283"/>
            <ac:spMk id="13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51:45.550" v="46" actId="26606"/>
          <ac:spMkLst>
            <pc:docMk/>
            <pc:sldMk cId="1045402907" sldId="283"/>
            <ac:spMk id="15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51:45.550" v="46" actId="26606"/>
          <ac:spMkLst>
            <pc:docMk/>
            <pc:sldMk cId="1045402907" sldId="283"/>
            <ac:spMk id="17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51:45.550" v="46" actId="26606"/>
          <ac:spMkLst>
            <pc:docMk/>
            <pc:sldMk cId="1045402907" sldId="283"/>
            <ac:spMk id="19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51:45.550" v="46" actId="26606"/>
          <ac:picMkLst>
            <pc:docMk/>
            <pc:sldMk cId="1045402907" sldId="283"/>
            <ac:picMk id="2" creationId="{019E99B3-18CE-C579-07C9-3E1E3B17581F}"/>
          </ac:picMkLst>
        </pc:picChg>
      </pc:sldChg>
      <pc:sldChg chg="addSp delSp modSp new mod setBg">
        <pc:chgData name="lacharme Emmanuel" userId="405ee7ec211e763a" providerId="LiveId" clId="{0CFC9B58-D16F-4692-AB2D-9A3AA18B0395}" dt="2024-04-18T15:52:16.078" v="51" actId="26606"/>
        <pc:sldMkLst>
          <pc:docMk/>
          <pc:sldMk cId="1412279648" sldId="284"/>
        </pc:sldMkLst>
        <pc:spChg chg="del">
          <ac:chgData name="lacharme Emmanuel" userId="405ee7ec211e763a" providerId="LiveId" clId="{0CFC9B58-D16F-4692-AB2D-9A3AA18B0395}" dt="2024-04-18T15:52:01.110" v="48" actId="478"/>
          <ac:spMkLst>
            <pc:docMk/>
            <pc:sldMk cId="1412279648" sldId="284"/>
            <ac:spMk id="2" creationId="{1D194096-75CC-49D2-4238-74F0F7154051}"/>
          </ac:spMkLst>
        </pc:spChg>
        <pc:spChg chg="del">
          <ac:chgData name="lacharme Emmanuel" userId="405ee7ec211e763a" providerId="LiveId" clId="{0CFC9B58-D16F-4692-AB2D-9A3AA18B0395}" dt="2024-04-18T15:52:02.085" v="49" actId="478"/>
          <ac:spMkLst>
            <pc:docMk/>
            <pc:sldMk cId="1412279648" sldId="284"/>
            <ac:spMk id="3" creationId="{AF7AF485-9E1E-BD3D-FF7C-B182A2B3C6F1}"/>
          </ac:spMkLst>
        </pc:spChg>
        <pc:spChg chg="add">
          <ac:chgData name="lacharme Emmanuel" userId="405ee7ec211e763a" providerId="LiveId" clId="{0CFC9B58-D16F-4692-AB2D-9A3AA18B0395}" dt="2024-04-18T15:52:16.078" v="51" actId="26606"/>
          <ac:spMkLst>
            <pc:docMk/>
            <pc:sldMk cId="1412279648" sldId="284"/>
            <ac:spMk id="9" creationId="{F3060C83-F051-4F0E-ABAD-AA0DFC48B218}"/>
          </ac:spMkLst>
        </pc:spChg>
        <pc:spChg chg="add">
          <ac:chgData name="lacharme Emmanuel" userId="405ee7ec211e763a" providerId="LiveId" clId="{0CFC9B58-D16F-4692-AB2D-9A3AA18B0395}" dt="2024-04-18T15:52:16.078" v="51" actId="26606"/>
          <ac:spMkLst>
            <pc:docMk/>
            <pc:sldMk cId="1412279648" sldId="284"/>
            <ac:spMk id="11" creationId="{83C98ABE-055B-441F-B07E-44F97F083C39}"/>
          </ac:spMkLst>
        </pc:spChg>
        <pc:spChg chg="add">
          <ac:chgData name="lacharme Emmanuel" userId="405ee7ec211e763a" providerId="LiveId" clId="{0CFC9B58-D16F-4692-AB2D-9A3AA18B0395}" dt="2024-04-18T15:52:16.078" v="51" actId="26606"/>
          <ac:spMkLst>
            <pc:docMk/>
            <pc:sldMk cId="1412279648" sldId="284"/>
            <ac:spMk id="13" creationId="{29FDB030-9B49-4CED-8CCD-4D99382388AC}"/>
          </ac:spMkLst>
        </pc:spChg>
        <pc:spChg chg="add">
          <ac:chgData name="lacharme Emmanuel" userId="405ee7ec211e763a" providerId="LiveId" clId="{0CFC9B58-D16F-4692-AB2D-9A3AA18B0395}" dt="2024-04-18T15:52:16.078" v="51" actId="26606"/>
          <ac:spMkLst>
            <pc:docMk/>
            <pc:sldMk cId="1412279648" sldId="284"/>
            <ac:spMk id="15" creationId="{3783CA14-24A1-485C-8B30-D6A5D87987AD}"/>
          </ac:spMkLst>
        </pc:spChg>
        <pc:spChg chg="add">
          <ac:chgData name="lacharme Emmanuel" userId="405ee7ec211e763a" providerId="LiveId" clId="{0CFC9B58-D16F-4692-AB2D-9A3AA18B0395}" dt="2024-04-18T15:52:16.078" v="51" actId="26606"/>
          <ac:spMkLst>
            <pc:docMk/>
            <pc:sldMk cId="1412279648" sldId="284"/>
            <ac:spMk id="17" creationId="{9A97C86A-04D6-40F7-AE84-31AB43E6A846}"/>
          </ac:spMkLst>
        </pc:spChg>
        <pc:spChg chg="add">
          <ac:chgData name="lacharme Emmanuel" userId="405ee7ec211e763a" providerId="LiveId" clId="{0CFC9B58-D16F-4692-AB2D-9A3AA18B0395}" dt="2024-04-18T15:52:16.078" v="51" actId="26606"/>
          <ac:spMkLst>
            <pc:docMk/>
            <pc:sldMk cId="1412279648" sldId="284"/>
            <ac:spMk id="19" creationId="{FF9F2414-84E8-453E-B1F3-389FDE8192D9}"/>
          </ac:spMkLst>
        </pc:spChg>
        <pc:spChg chg="add">
          <ac:chgData name="lacharme Emmanuel" userId="405ee7ec211e763a" providerId="LiveId" clId="{0CFC9B58-D16F-4692-AB2D-9A3AA18B0395}" dt="2024-04-18T15:52:16.078" v="51" actId="26606"/>
          <ac:spMkLst>
            <pc:docMk/>
            <pc:sldMk cId="1412279648" sldId="284"/>
            <ac:spMk id="21" creationId="{3ECA69A1-7536-43AC-85EF-C7106179F5ED}"/>
          </ac:spMkLst>
        </pc:spChg>
        <pc:picChg chg="add mod">
          <ac:chgData name="lacharme Emmanuel" userId="405ee7ec211e763a" providerId="LiveId" clId="{0CFC9B58-D16F-4692-AB2D-9A3AA18B0395}" dt="2024-04-18T15:52:16.078" v="51" actId="26606"/>
          <ac:picMkLst>
            <pc:docMk/>
            <pc:sldMk cId="1412279648" sldId="284"/>
            <ac:picMk id="4" creationId="{61CE436F-5970-E28F-3944-A1593ABB20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8BC92-96D3-1EE4-3E32-7D0FDED4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F37E74F-59F4-D8B3-0C52-94D833780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4053B4-0E79-5A5A-09C4-2AAA1A16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440407-AF7E-BBC2-BA43-420BD75B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8C468F-6234-0BAF-017A-4EB893FE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9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2CE85-AE66-DE0E-DAAD-EB94C58E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AC772C-4F67-7294-FCC8-CB2858E06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A99C35-B1A8-E4E9-418D-3D43F19E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22AD7-1F28-C33D-E522-C982A46DA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2AF026-6348-E3F4-07AD-F918F984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6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4FEB6EA-1DA7-F818-CF5E-880F8E066B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54226A-5379-6D22-E0B1-03CED909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022E1F-9B90-B95D-0385-17270C5E9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68B4C8-7C3B-8263-A38B-8A786850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E87A58-D037-F267-0DDF-37AB1976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7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5F4163-E847-70F4-BD17-07943B4F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9A71F-7DB1-2267-C6FB-049DB9A35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40D024-C735-DBA1-6858-F5BF1D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9FAC0-6994-CDB2-511F-6CDB8C23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F2FFD0-4FFA-B3F0-0E46-B4267434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8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23CA3-3256-D4A0-5F74-584C731B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2B5DC-7811-CCE2-94B7-D8EEA42DD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8786F9-E084-7F88-222A-EF2D7CBC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D75DE-F868-433C-A09A-4613CD03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4C66C0-BDF5-F85E-7450-E32D4C88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96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ACE19-B105-BE10-EEE9-9582E352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7C035A-BC35-4946-70D1-95072FF6E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F4A46E-64A6-85EC-BD3E-540083D58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61B964-1B0D-4F26-864A-6E586930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55F6D3-F227-61C4-D03A-E66DCD0B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4FD013-10F3-CA3A-2F1B-76837953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3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1F4F9-5D3B-8FF4-2DF4-A20272EC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05DC33-16E1-01E3-A67D-8BBDFCED9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07ABAB-A417-6843-53DA-459F70268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F71CD9-1A03-F3C0-FA54-5A6BE5957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9DE2800-7492-00EF-D8BC-9211044E3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02CA81-8396-24D0-7D69-FC8F67BF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8D332A-ED07-1F8A-A885-08ABA147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7BE3D6-C369-A5D4-8AD3-E54B670F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9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4878D-52DB-C74D-C835-DCDFD766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CD50C3-7EF0-3534-E94D-9C1A2C4A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417B8E-12A4-AA01-8631-53BD65A7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CADBC-961E-DB6B-D11A-4D337342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39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2A3224-53C9-016D-EDF4-A04BE7D7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B21F01-F720-6803-B932-F721EC8B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C6865E-046E-3673-FE2B-9C637E2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44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46B63-D1FE-8BAE-6C7B-FF47CEE0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5D4356-A022-46D3-D571-2A1E72B7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BF9827-6271-DAF0-5431-4A03750C9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30AF4-88CA-97B6-A3CB-15026480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914ECE-A940-214B-7447-20062B5B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729221-89F2-D94E-BCF5-83AEDD5CF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07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A8E60-79E6-FC52-EC86-7EEFC4DE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DEFAA8-5D0D-85C7-8200-640AFC25D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483CD6-F525-0F56-1F58-746711BE6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8D1555-B15C-8793-1005-79CC3339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380E42-26F0-3139-4716-27CB27FB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06B054-FE23-D1B2-542C-2E04DDE4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0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665BC76-8FED-EE04-6D05-EC72502BC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2C54A3-C122-C3DB-1120-92705F83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6D662E-A373-2691-5F6C-726CC1FE3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6294-7A07-4E33-B86F-3925955CE425}" type="datetimeFigureOut">
              <a:rPr lang="fr-FR" smtClean="0"/>
              <a:t>18/04/2024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369F4-AD0C-84B7-9DF4-E1FA6DF9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D1BDDF-87EF-28B2-FF74-BB343865A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6CE1-11EF-46C7-8B46-EF417045C5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3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E2943E-4F49-4B13-4F00-AC337F96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br>
              <a:rPr lang="fr-FR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800" b="1" u="sng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HEOR in Pharmaceutical Enterprises</a:t>
            </a:r>
            <a:br>
              <a:rPr lang="fr-FR" dirty="0"/>
            </a:br>
            <a:br>
              <a:rPr lang="fr-FR" dirty="0"/>
            </a:br>
            <a:endParaRPr lang="fr-FR" sz="3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3CC2BC-2158-739F-CC85-C8A46E4A4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fr-FR" i="1" dirty="0" err="1"/>
              <a:t>Powered</a:t>
            </a:r>
            <a:r>
              <a:rPr lang="fr-FR" i="1" dirty="0"/>
              <a:t> by GPT4 </a:t>
            </a:r>
            <a:r>
              <a:rPr lang="fr-FR" i="1" dirty="0" err="1"/>
              <a:t>Technology</a:t>
            </a:r>
            <a:endParaRPr lang="fr-FR" i="1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359853-8EF9-2286-A1B0-5BD1DD85A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07" y="83207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9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Strategies and Challenges in Value Communication">
            <a:extLst>
              <a:ext uri="{FF2B5EF4-FFF2-40B4-BE49-F238E27FC236}">
                <a16:creationId xmlns:a16="http://schemas.microsoft.com/office/drawing/2014/main" id="{D305B4D7-1E3E-D62D-8A3E-2FEF57D14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29774"/>
            <a:ext cx="10905066" cy="41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407EAD8-49B0-DFFE-F3AB-A04987E08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120391"/>
            <a:ext cx="10905066" cy="26172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8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Fictional HEOR Case Studies">
            <a:extLst>
              <a:ext uri="{FF2B5EF4-FFF2-40B4-BE49-F238E27FC236}">
                <a16:creationId xmlns:a16="http://schemas.microsoft.com/office/drawing/2014/main" id="{019E99B3-18CE-C579-07C9-3E1E3B17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02512"/>
            <a:ext cx="10905066" cy="425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Emerging Trends in HEOR">
            <a:extLst>
              <a:ext uri="{FF2B5EF4-FFF2-40B4-BE49-F238E27FC236}">
                <a16:creationId xmlns:a16="http://schemas.microsoft.com/office/drawing/2014/main" id="{61CE436F-5970-E28F-3944-A1593ABB2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297599"/>
            <a:ext cx="10905066" cy="226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Visualizing HEOR in the Pharmaceutical Industry">
            <a:extLst>
              <a:ext uri="{FF2B5EF4-FFF2-40B4-BE49-F238E27FC236}">
                <a16:creationId xmlns:a16="http://schemas.microsoft.com/office/drawing/2014/main" id="{04EE092A-DF81-8FD6-5270-5A9B8A483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84300"/>
            <a:ext cx="10905066" cy="40893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3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HEOR Departments' Organizational Structure">
            <a:extLst>
              <a:ext uri="{FF2B5EF4-FFF2-40B4-BE49-F238E27FC236}">
                <a16:creationId xmlns:a16="http://schemas.microsoft.com/office/drawing/2014/main" id="{9455CE6E-B710-989C-2C9F-91EB6EC19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02401"/>
            <a:ext cx="10905066" cy="36531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2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73C3CBE-C7EF-480F-E8EC-7F5017E56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88991"/>
            <a:ext cx="10905066" cy="488001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7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HEOR Departments: Core Operations">
            <a:extLst>
              <a:ext uri="{FF2B5EF4-FFF2-40B4-BE49-F238E27FC236}">
                <a16:creationId xmlns:a16="http://schemas.microsoft.com/office/drawing/2014/main" id="{387AEC91-4877-FABF-2957-3CDC6184B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52678"/>
            <a:ext cx="10905066" cy="515264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DA08A53-FA49-0909-9765-B7B150908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11784"/>
            <a:ext cx="10905066" cy="523443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1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42B566E-B0A1-F64A-24D2-9ACD736AE3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798152"/>
            <a:ext cx="10905066" cy="526169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The Nexus Between HTA and HEOR">
            <a:extLst>
              <a:ext uri="{FF2B5EF4-FFF2-40B4-BE49-F238E27FC236}">
                <a16:creationId xmlns:a16="http://schemas.microsoft.com/office/drawing/2014/main" id="{5B85B5AD-218A-1C4D-F0AB-881CF7540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93461"/>
            <a:ext cx="10905066" cy="447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9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 descr="Fundamental Methodologies in HEOR">
            <a:extLst>
              <a:ext uri="{FF2B5EF4-FFF2-40B4-BE49-F238E27FC236}">
                <a16:creationId xmlns:a16="http://schemas.microsoft.com/office/drawing/2014/main" id="{08408F8B-A72A-7CAC-0EBE-1B0434E2F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820502"/>
            <a:ext cx="10905066" cy="321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60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Grand écran</PresentationFormat>
  <Paragraphs>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Thème Office</vt:lpstr>
      <vt:lpstr>   HEOR in Pharmaceutical Enterprises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Revolutionizing Life Sciences: The Pivotal Role of ChatGPT in Healthcare Innovation</dc:title>
  <dc:creator>lacharme Emmanuel</dc:creator>
  <cp:lastModifiedBy>lacharme Emmanuel</cp:lastModifiedBy>
  <cp:revision>5</cp:revision>
  <dcterms:created xsi:type="dcterms:W3CDTF">2023-12-23T23:42:28Z</dcterms:created>
  <dcterms:modified xsi:type="dcterms:W3CDTF">2024-04-18T15:52:23Z</dcterms:modified>
</cp:coreProperties>
</file>