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FC9B58-D16F-4692-AB2D-9A3AA18B0395}" v="30" dt="2024-04-18T15:52:15.1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0CFC9B58-D16F-4692-AB2D-9A3AA18B0395}"/>
    <pc:docChg chg="custSel addSld delSld modSld">
      <pc:chgData name="lacharme Emmanuel" userId="405ee7ec211e763a" providerId="LiveId" clId="{0CFC9B58-D16F-4692-AB2D-9A3AA18B0395}" dt="2024-04-18T15:52:16.078" v="51" actId="26606"/>
      <pc:docMkLst>
        <pc:docMk/>
      </pc:docMkLst>
      <pc:sldChg chg="modSp">
        <pc:chgData name="lacharme Emmanuel" userId="405ee7ec211e763a" providerId="LiveId" clId="{0CFC9B58-D16F-4692-AB2D-9A3AA18B0395}" dt="2024-04-18T15:48:02.791" v="10" actId="20577"/>
        <pc:sldMkLst>
          <pc:docMk/>
          <pc:sldMk cId="1469299330" sldId="256"/>
        </pc:sldMkLst>
        <pc:spChg chg="mod">
          <ac:chgData name="lacharme Emmanuel" userId="405ee7ec211e763a" providerId="LiveId" clId="{0CFC9B58-D16F-4692-AB2D-9A3AA18B0395}" dt="2024-04-18T15:48:02.791" v="10" actId="20577"/>
          <ac:spMkLst>
            <pc:docMk/>
            <pc:sldMk cId="1469299330" sldId="256"/>
            <ac:spMk id="2" creationId="{85E2943E-4F49-4B13-4F00-AC337F962286}"/>
          </ac:spMkLst>
        </pc:spChg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3645885544" sldId="257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3192964932" sldId="258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2550873785" sldId="259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95870611" sldId="260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3366210361" sldId="261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1206419873" sldId="262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1099894303" sldId="263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3392353412" sldId="264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2411136476" sldId="265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3893340259" sldId="266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171929186" sldId="267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4080508151" sldId="269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1268900731" sldId="270"/>
        </pc:sldMkLst>
      </pc:sldChg>
      <pc:sldChg chg="del">
        <pc:chgData name="lacharme Emmanuel" userId="405ee7ec211e763a" providerId="LiveId" clId="{0CFC9B58-D16F-4692-AB2D-9A3AA18B0395}" dt="2024-04-18T15:48:46.009" v="17" actId="47"/>
        <pc:sldMkLst>
          <pc:docMk/>
          <pc:sldMk cId="681744225" sldId="272"/>
        </pc:sldMkLst>
      </pc:sldChg>
      <pc:sldChg chg="addSp delSp modSp new mod setBg">
        <pc:chgData name="lacharme Emmanuel" userId="405ee7ec211e763a" providerId="LiveId" clId="{0CFC9B58-D16F-4692-AB2D-9A3AA18B0395}" dt="2024-04-18T15:48:50.908" v="19" actId="26606"/>
        <pc:sldMkLst>
          <pc:docMk/>
          <pc:sldMk cId="4019835216" sldId="273"/>
        </pc:sldMkLst>
        <pc:spChg chg="del">
          <ac:chgData name="lacharme Emmanuel" userId="405ee7ec211e763a" providerId="LiveId" clId="{0CFC9B58-D16F-4692-AB2D-9A3AA18B0395}" dt="2024-04-18T15:48:12.649" v="12" actId="478"/>
          <ac:spMkLst>
            <pc:docMk/>
            <pc:sldMk cId="4019835216" sldId="273"/>
            <ac:spMk id="2" creationId="{C3A02D61-31ED-85CE-D529-E4B909F11C4A}"/>
          </ac:spMkLst>
        </pc:spChg>
        <pc:spChg chg="del">
          <ac:chgData name="lacharme Emmanuel" userId="405ee7ec211e763a" providerId="LiveId" clId="{0CFC9B58-D16F-4692-AB2D-9A3AA18B0395}" dt="2024-04-18T15:48:13.811" v="13" actId="478"/>
          <ac:spMkLst>
            <pc:docMk/>
            <pc:sldMk cId="4019835216" sldId="273"/>
            <ac:spMk id="3" creationId="{B82A1F01-4B85-3406-DB85-82E3538E6C12}"/>
          </ac:spMkLst>
        </pc:spChg>
        <pc:spChg chg="add">
          <ac:chgData name="lacharme Emmanuel" userId="405ee7ec211e763a" providerId="LiveId" clId="{0CFC9B58-D16F-4692-AB2D-9A3AA18B0395}" dt="2024-04-18T15:48:50.908" v="19" actId="26606"/>
          <ac:spMkLst>
            <pc:docMk/>
            <pc:sldMk cId="4019835216" sldId="273"/>
            <ac:spMk id="9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48:50.908" v="19" actId="26606"/>
          <ac:spMkLst>
            <pc:docMk/>
            <pc:sldMk cId="4019835216" sldId="273"/>
            <ac:spMk id="11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48:50.908" v="19" actId="26606"/>
          <ac:spMkLst>
            <pc:docMk/>
            <pc:sldMk cId="4019835216" sldId="273"/>
            <ac:spMk id="13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48:50.908" v="19" actId="26606"/>
          <ac:spMkLst>
            <pc:docMk/>
            <pc:sldMk cId="4019835216" sldId="273"/>
            <ac:spMk id="15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48:50.908" v="19" actId="26606"/>
          <ac:spMkLst>
            <pc:docMk/>
            <pc:sldMk cId="4019835216" sldId="273"/>
            <ac:spMk id="17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48:50.908" v="19" actId="26606"/>
          <ac:spMkLst>
            <pc:docMk/>
            <pc:sldMk cId="4019835216" sldId="273"/>
            <ac:spMk id="19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48:50.908" v="19" actId="26606"/>
          <ac:spMkLst>
            <pc:docMk/>
            <pc:sldMk cId="4019835216" sldId="273"/>
            <ac:spMk id="21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48:50.908" v="19" actId="26606"/>
          <ac:picMkLst>
            <pc:docMk/>
            <pc:sldMk cId="4019835216" sldId="273"/>
            <ac:picMk id="4" creationId="{04EE092A-DF81-8FD6-5270-5A9B8A483B92}"/>
          </ac:picMkLst>
        </pc:picChg>
      </pc:sldChg>
      <pc:sldChg chg="addSp modSp add mod setBg">
        <pc:chgData name="lacharme Emmanuel" userId="405ee7ec211e763a" providerId="LiveId" clId="{0CFC9B58-D16F-4692-AB2D-9A3AA18B0395}" dt="2024-04-18T15:49:01.776" v="21" actId="26606"/>
        <pc:sldMkLst>
          <pc:docMk/>
          <pc:sldMk cId="3034926204" sldId="274"/>
        </pc:sldMkLst>
        <pc:spChg chg="add">
          <ac:chgData name="lacharme Emmanuel" userId="405ee7ec211e763a" providerId="LiveId" clId="{0CFC9B58-D16F-4692-AB2D-9A3AA18B0395}" dt="2024-04-18T15:49:01.776" v="21" actId="26606"/>
          <ac:spMkLst>
            <pc:docMk/>
            <pc:sldMk cId="3034926204" sldId="274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49:01.776" v="21" actId="26606"/>
          <ac:spMkLst>
            <pc:docMk/>
            <pc:sldMk cId="3034926204" sldId="274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49:01.776" v="21" actId="26606"/>
          <ac:spMkLst>
            <pc:docMk/>
            <pc:sldMk cId="3034926204" sldId="274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49:01.776" v="21" actId="26606"/>
          <ac:spMkLst>
            <pc:docMk/>
            <pc:sldMk cId="3034926204" sldId="274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49:01.776" v="21" actId="26606"/>
          <ac:spMkLst>
            <pc:docMk/>
            <pc:sldMk cId="3034926204" sldId="274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49:01.776" v="21" actId="26606"/>
          <ac:spMkLst>
            <pc:docMk/>
            <pc:sldMk cId="3034926204" sldId="274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49:01.776" v="21" actId="26606"/>
          <ac:spMkLst>
            <pc:docMk/>
            <pc:sldMk cId="3034926204" sldId="274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49:01.776" v="21" actId="26606"/>
          <ac:picMkLst>
            <pc:docMk/>
            <pc:sldMk cId="3034926204" sldId="274"/>
            <ac:picMk id="2" creationId="{9455CE6E-B710-989C-2C9F-91EB6EC1986E}"/>
          </ac:picMkLst>
        </pc:picChg>
      </pc:sldChg>
      <pc:sldChg chg="addSp modSp add mod setBg">
        <pc:chgData name="lacharme Emmanuel" userId="405ee7ec211e763a" providerId="LiveId" clId="{0CFC9B58-D16F-4692-AB2D-9A3AA18B0395}" dt="2024-04-18T15:49:19.151" v="27" actId="26606"/>
        <pc:sldMkLst>
          <pc:docMk/>
          <pc:sldMk cId="469076814" sldId="275"/>
        </pc:sldMkLst>
        <pc:spChg chg="add">
          <ac:chgData name="lacharme Emmanuel" userId="405ee7ec211e763a" providerId="LiveId" clId="{0CFC9B58-D16F-4692-AB2D-9A3AA18B0395}" dt="2024-04-18T15:49:19.151" v="27" actId="26606"/>
          <ac:spMkLst>
            <pc:docMk/>
            <pc:sldMk cId="469076814" sldId="275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49:19.151" v="27" actId="26606"/>
          <ac:spMkLst>
            <pc:docMk/>
            <pc:sldMk cId="469076814" sldId="275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49:19.151" v="27" actId="26606"/>
          <ac:spMkLst>
            <pc:docMk/>
            <pc:sldMk cId="469076814" sldId="275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49:19.151" v="27" actId="26606"/>
          <ac:spMkLst>
            <pc:docMk/>
            <pc:sldMk cId="469076814" sldId="275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49:19.151" v="27" actId="26606"/>
          <ac:spMkLst>
            <pc:docMk/>
            <pc:sldMk cId="469076814" sldId="275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49:19.151" v="27" actId="26606"/>
          <ac:spMkLst>
            <pc:docMk/>
            <pc:sldMk cId="469076814" sldId="275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49:19.151" v="27" actId="26606"/>
          <ac:spMkLst>
            <pc:docMk/>
            <pc:sldMk cId="469076814" sldId="275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49:19.151" v="27" actId="26606"/>
          <ac:picMkLst>
            <pc:docMk/>
            <pc:sldMk cId="469076814" sldId="275"/>
            <ac:picMk id="2" creationId="{173C3CBE-C7EF-480F-E8EC-7F5017E56C4F}"/>
          </ac:picMkLst>
        </pc:picChg>
      </pc:sldChg>
      <pc:sldChg chg="addSp modSp add mod setBg">
        <pc:chgData name="lacharme Emmanuel" userId="405ee7ec211e763a" providerId="LiveId" clId="{0CFC9B58-D16F-4692-AB2D-9A3AA18B0395}" dt="2024-04-18T15:49:32.792" v="29" actId="26606"/>
        <pc:sldMkLst>
          <pc:docMk/>
          <pc:sldMk cId="4251241239" sldId="276"/>
        </pc:sldMkLst>
        <pc:spChg chg="add">
          <ac:chgData name="lacharme Emmanuel" userId="405ee7ec211e763a" providerId="LiveId" clId="{0CFC9B58-D16F-4692-AB2D-9A3AA18B0395}" dt="2024-04-18T15:49:32.792" v="29" actId="26606"/>
          <ac:spMkLst>
            <pc:docMk/>
            <pc:sldMk cId="4251241239" sldId="276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49:32.792" v="29" actId="26606"/>
          <ac:spMkLst>
            <pc:docMk/>
            <pc:sldMk cId="4251241239" sldId="276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49:32.792" v="29" actId="26606"/>
          <ac:spMkLst>
            <pc:docMk/>
            <pc:sldMk cId="4251241239" sldId="276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49:32.792" v="29" actId="26606"/>
          <ac:spMkLst>
            <pc:docMk/>
            <pc:sldMk cId="4251241239" sldId="276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49:32.792" v="29" actId="26606"/>
          <ac:spMkLst>
            <pc:docMk/>
            <pc:sldMk cId="4251241239" sldId="276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49:32.792" v="29" actId="26606"/>
          <ac:spMkLst>
            <pc:docMk/>
            <pc:sldMk cId="4251241239" sldId="276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49:32.792" v="29" actId="26606"/>
          <ac:spMkLst>
            <pc:docMk/>
            <pc:sldMk cId="4251241239" sldId="276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49:32.792" v="29" actId="26606"/>
          <ac:picMkLst>
            <pc:docMk/>
            <pc:sldMk cId="4251241239" sldId="276"/>
            <ac:picMk id="2" creationId="{387AEC91-4877-FABF-2957-3CDC6184B613}"/>
          </ac:picMkLst>
        </pc:picChg>
      </pc:sldChg>
      <pc:sldChg chg="addSp modSp add mod setBg">
        <pc:chgData name="lacharme Emmanuel" userId="405ee7ec211e763a" providerId="LiveId" clId="{0CFC9B58-D16F-4692-AB2D-9A3AA18B0395}" dt="2024-04-18T15:49:41.150" v="31" actId="26606"/>
        <pc:sldMkLst>
          <pc:docMk/>
          <pc:sldMk cId="3000514573" sldId="277"/>
        </pc:sldMkLst>
        <pc:spChg chg="add">
          <ac:chgData name="lacharme Emmanuel" userId="405ee7ec211e763a" providerId="LiveId" clId="{0CFC9B58-D16F-4692-AB2D-9A3AA18B0395}" dt="2024-04-18T15:49:41.150" v="31" actId="26606"/>
          <ac:spMkLst>
            <pc:docMk/>
            <pc:sldMk cId="3000514573" sldId="277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49:41.150" v="31" actId="26606"/>
          <ac:spMkLst>
            <pc:docMk/>
            <pc:sldMk cId="3000514573" sldId="277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49:41.150" v="31" actId="26606"/>
          <ac:spMkLst>
            <pc:docMk/>
            <pc:sldMk cId="3000514573" sldId="277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49:41.150" v="31" actId="26606"/>
          <ac:spMkLst>
            <pc:docMk/>
            <pc:sldMk cId="3000514573" sldId="277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49:41.150" v="31" actId="26606"/>
          <ac:spMkLst>
            <pc:docMk/>
            <pc:sldMk cId="3000514573" sldId="277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49:41.150" v="31" actId="26606"/>
          <ac:spMkLst>
            <pc:docMk/>
            <pc:sldMk cId="3000514573" sldId="277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49:41.150" v="31" actId="26606"/>
          <ac:spMkLst>
            <pc:docMk/>
            <pc:sldMk cId="3000514573" sldId="277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49:41.150" v="31" actId="26606"/>
          <ac:picMkLst>
            <pc:docMk/>
            <pc:sldMk cId="3000514573" sldId="277"/>
            <ac:picMk id="2" creationId="{DDA08A53-FA49-0909-9765-B7B150908458}"/>
          </ac:picMkLst>
        </pc:picChg>
      </pc:sldChg>
      <pc:sldChg chg="addSp modSp add mod setBg">
        <pc:chgData name="lacharme Emmanuel" userId="405ee7ec211e763a" providerId="LiveId" clId="{0CFC9B58-D16F-4692-AB2D-9A3AA18B0395}" dt="2024-04-18T15:49:55.927" v="33" actId="26606"/>
        <pc:sldMkLst>
          <pc:docMk/>
          <pc:sldMk cId="878007712" sldId="278"/>
        </pc:sldMkLst>
        <pc:spChg chg="add">
          <ac:chgData name="lacharme Emmanuel" userId="405ee7ec211e763a" providerId="LiveId" clId="{0CFC9B58-D16F-4692-AB2D-9A3AA18B0395}" dt="2024-04-18T15:49:55.927" v="33" actId="26606"/>
          <ac:spMkLst>
            <pc:docMk/>
            <pc:sldMk cId="878007712" sldId="278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49:55.927" v="33" actId="26606"/>
          <ac:spMkLst>
            <pc:docMk/>
            <pc:sldMk cId="878007712" sldId="278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49:55.927" v="33" actId="26606"/>
          <ac:spMkLst>
            <pc:docMk/>
            <pc:sldMk cId="878007712" sldId="278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49:55.927" v="33" actId="26606"/>
          <ac:spMkLst>
            <pc:docMk/>
            <pc:sldMk cId="878007712" sldId="278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49:55.927" v="33" actId="26606"/>
          <ac:spMkLst>
            <pc:docMk/>
            <pc:sldMk cId="878007712" sldId="278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49:55.927" v="33" actId="26606"/>
          <ac:spMkLst>
            <pc:docMk/>
            <pc:sldMk cId="878007712" sldId="278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49:55.927" v="33" actId="26606"/>
          <ac:spMkLst>
            <pc:docMk/>
            <pc:sldMk cId="878007712" sldId="278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49:55.927" v="33" actId="26606"/>
          <ac:picMkLst>
            <pc:docMk/>
            <pc:sldMk cId="878007712" sldId="278"/>
            <ac:picMk id="2" creationId="{142B566E-B0A1-F64A-24D2-9ACD736AE3D1}"/>
          </ac:picMkLst>
        </pc:picChg>
      </pc:sldChg>
      <pc:sldChg chg="addSp modSp add mod setBg">
        <pc:chgData name="lacharme Emmanuel" userId="405ee7ec211e763a" providerId="LiveId" clId="{0CFC9B58-D16F-4692-AB2D-9A3AA18B0395}" dt="2024-04-18T15:50:09.695" v="35" actId="26606"/>
        <pc:sldMkLst>
          <pc:docMk/>
          <pc:sldMk cId="3221497154" sldId="279"/>
        </pc:sldMkLst>
        <pc:spChg chg="add">
          <ac:chgData name="lacharme Emmanuel" userId="405ee7ec211e763a" providerId="LiveId" clId="{0CFC9B58-D16F-4692-AB2D-9A3AA18B0395}" dt="2024-04-18T15:50:09.695" v="35" actId="26606"/>
          <ac:spMkLst>
            <pc:docMk/>
            <pc:sldMk cId="3221497154" sldId="279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50:09.695" v="35" actId="26606"/>
          <ac:spMkLst>
            <pc:docMk/>
            <pc:sldMk cId="3221497154" sldId="279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50:09.695" v="35" actId="26606"/>
          <ac:spMkLst>
            <pc:docMk/>
            <pc:sldMk cId="3221497154" sldId="279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50:09.695" v="35" actId="26606"/>
          <ac:spMkLst>
            <pc:docMk/>
            <pc:sldMk cId="3221497154" sldId="279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50:09.695" v="35" actId="26606"/>
          <ac:spMkLst>
            <pc:docMk/>
            <pc:sldMk cId="3221497154" sldId="279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50:09.695" v="35" actId="26606"/>
          <ac:spMkLst>
            <pc:docMk/>
            <pc:sldMk cId="3221497154" sldId="279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50:09.695" v="35" actId="26606"/>
          <ac:spMkLst>
            <pc:docMk/>
            <pc:sldMk cId="3221497154" sldId="279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50:09.695" v="35" actId="26606"/>
          <ac:picMkLst>
            <pc:docMk/>
            <pc:sldMk cId="3221497154" sldId="279"/>
            <ac:picMk id="2" creationId="{5B85B5AD-218A-1C4D-F0AB-881CF7540ED5}"/>
          </ac:picMkLst>
        </pc:picChg>
      </pc:sldChg>
      <pc:sldChg chg="addSp modSp add mod setBg">
        <pc:chgData name="lacharme Emmanuel" userId="405ee7ec211e763a" providerId="LiveId" clId="{0CFC9B58-D16F-4692-AB2D-9A3AA18B0395}" dt="2024-04-18T15:50:38.199" v="40" actId="26606"/>
        <pc:sldMkLst>
          <pc:docMk/>
          <pc:sldMk cId="897536024" sldId="280"/>
        </pc:sldMkLst>
        <pc:spChg chg="add">
          <ac:chgData name="lacharme Emmanuel" userId="405ee7ec211e763a" providerId="LiveId" clId="{0CFC9B58-D16F-4692-AB2D-9A3AA18B0395}" dt="2024-04-18T15:50:38.199" v="40" actId="26606"/>
          <ac:spMkLst>
            <pc:docMk/>
            <pc:sldMk cId="897536024" sldId="280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50:38.199" v="40" actId="26606"/>
          <ac:spMkLst>
            <pc:docMk/>
            <pc:sldMk cId="897536024" sldId="280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50:38.199" v="40" actId="26606"/>
          <ac:spMkLst>
            <pc:docMk/>
            <pc:sldMk cId="897536024" sldId="280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50:38.199" v="40" actId="26606"/>
          <ac:spMkLst>
            <pc:docMk/>
            <pc:sldMk cId="897536024" sldId="280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50:38.199" v="40" actId="26606"/>
          <ac:spMkLst>
            <pc:docMk/>
            <pc:sldMk cId="897536024" sldId="280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50:38.199" v="40" actId="26606"/>
          <ac:spMkLst>
            <pc:docMk/>
            <pc:sldMk cId="897536024" sldId="280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50:38.199" v="40" actId="26606"/>
          <ac:spMkLst>
            <pc:docMk/>
            <pc:sldMk cId="897536024" sldId="280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50:38.199" v="40" actId="26606"/>
          <ac:picMkLst>
            <pc:docMk/>
            <pc:sldMk cId="897536024" sldId="280"/>
            <ac:picMk id="2" creationId="{08408F8B-A72A-7CAC-0EBE-1B0434E2F8FE}"/>
          </ac:picMkLst>
        </pc:picChg>
      </pc:sldChg>
      <pc:sldChg chg="addSp modSp add mod setBg">
        <pc:chgData name="lacharme Emmanuel" userId="405ee7ec211e763a" providerId="LiveId" clId="{0CFC9B58-D16F-4692-AB2D-9A3AA18B0395}" dt="2024-04-18T15:51:11.095" v="42" actId="26606"/>
        <pc:sldMkLst>
          <pc:docMk/>
          <pc:sldMk cId="3632531936" sldId="281"/>
        </pc:sldMkLst>
        <pc:spChg chg="add">
          <ac:chgData name="lacharme Emmanuel" userId="405ee7ec211e763a" providerId="LiveId" clId="{0CFC9B58-D16F-4692-AB2D-9A3AA18B0395}" dt="2024-04-18T15:51:11.095" v="42" actId="26606"/>
          <ac:spMkLst>
            <pc:docMk/>
            <pc:sldMk cId="3632531936" sldId="281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51:11.095" v="42" actId="26606"/>
          <ac:spMkLst>
            <pc:docMk/>
            <pc:sldMk cId="3632531936" sldId="281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51:11.095" v="42" actId="26606"/>
          <ac:spMkLst>
            <pc:docMk/>
            <pc:sldMk cId="3632531936" sldId="281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51:11.095" v="42" actId="26606"/>
          <ac:spMkLst>
            <pc:docMk/>
            <pc:sldMk cId="3632531936" sldId="281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51:11.095" v="42" actId="26606"/>
          <ac:spMkLst>
            <pc:docMk/>
            <pc:sldMk cId="3632531936" sldId="281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51:11.095" v="42" actId="26606"/>
          <ac:spMkLst>
            <pc:docMk/>
            <pc:sldMk cId="3632531936" sldId="281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51:11.095" v="42" actId="26606"/>
          <ac:spMkLst>
            <pc:docMk/>
            <pc:sldMk cId="3632531936" sldId="281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51:11.095" v="42" actId="26606"/>
          <ac:picMkLst>
            <pc:docMk/>
            <pc:sldMk cId="3632531936" sldId="281"/>
            <ac:picMk id="2" creationId="{D305B4D7-1E3E-D62D-8A3E-2FEF57D142EE}"/>
          </ac:picMkLst>
        </pc:picChg>
      </pc:sldChg>
      <pc:sldChg chg="addSp modSp add mod setBg">
        <pc:chgData name="lacharme Emmanuel" userId="405ee7ec211e763a" providerId="LiveId" clId="{0CFC9B58-D16F-4692-AB2D-9A3AA18B0395}" dt="2024-04-18T15:51:27.459" v="44" actId="26606"/>
        <pc:sldMkLst>
          <pc:docMk/>
          <pc:sldMk cId="3221988192" sldId="282"/>
        </pc:sldMkLst>
        <pc:spChg chg="add">
          <ac:chgData name="lacharme Emmanuel" userId="405ee7ec211e763a" providerId="LiveId" clId="{0CFC9B58-D16F-4692-AB2D-9A3AA18B0395}" dt="2024-04-18T15:51:27.459" v="44" actId="26606"/>
          <ac:spMkLst>
            <pc:docMk/>
            <pc:sldMk cId="3221988192" sldId="282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51:27.459" v="44" actId="26606"/>
          <ac:spMkLst>
            <pc:docMk/>
            <pc:sldMk cId="3221988192" sldId="282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51:27.459" v="44" actId="26606"/>
          <ac:spMkLst>
            <pc:docMk/>
            <pc:sldMk cId="3221988192" sldId="282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51:27.459" v="44" actId="26606"/>
          <ac:spMkLst>
            <pc:docMk/>
            <pc:sldMk cId="3221988192" sldId="282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51:27.459" v="44" actId="26606"/>
          <ac:spMkLst>
            <pc:docMk/>
            <pc:sldMk cId="3221988192" sldId="282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51:27.459" v="44" actId="26606"/>
          <ac:spMkLst>
            <pc:docMk/>
            <pc:sldMk cId="3221988192" sldId="282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51:27.459" v="44" actId="26606"/>
          <ac:spMkLst>
            <pc:docMk/>
            <pc:sldMk cId="3221988192" sldId="282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51:27.459" v="44" actId="26606"/>
          <ac:picMkLst>
            <pc:docMk/>
            <pc:sldMk cId="3221988192" sldId="282"/>
            <ac:picMk id="2" creationId="{1407EAD8-49B0-DFFE-F3AB-A04987E08239}"/>
          </ac:picMkLst>
        </pc:picChg>
      </pc:sldChg>
      <pc:sldChg chg="addSp modSp add mod setBg">
        <pc:chgData name="lacharme Emmanuel" userId="405ee7ec211e763a" providerId="LiveId" clId="{0CFC9B58-D16F-4692-AB2D-9A3AA18B0395}" dt="2024-04-18T15:51:45.550" v="46" actId="26606"/>
        <pc:sldMkLst>
          <pc:docMk/>
          <pc:sldMk cId="1045402907" sldId="283"/>
        </pc:sldMkLst>
        <pc:spChg chg="add">
          <ac:chgData name="lacharme Emmanuel" userId="405ee7ec211e763a" providerId="LiveId" clId="{0CFC9B58-D16F-4692-AB2D-9A3AA18B0395}" dt="2024-04-18T15:51:45.550" v="46" actId="26606"/>
          <ac:spMkLst>
            <pc:docMk/>
            <pc:sldMk cId="1045402907" sldId="283"/>
            <ac:spMk id="7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51:45.550" v="46" actId="26606"/>
          <ac:spMkLst>
            <pc:docMk/>
            <pc:sldMk cId="1045402907" sldId="283"/>
            <ac:spMk id="9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51:45.550" v="46" actId="26606"/>
          <ac:spMkLst>
            <pc:docMk/>
            <pc:sldMk cId="1045402907" sldId="283"/>
            <ac:spMk id="11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51:45.550" v="46" actId="26606"/>
          <ac:spMkLst>
            <pc:docMk/>
            <pc:sldMk cId="1045402907" sldId="283"/>
            <ac:spMk id="13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51:45.550" v="46" actId="26606"/>
          <ac:spMkLst>
            <pc:docMk/>
            <pc:sldMk cId="1045402907" sldId="283"/>
            <ac:spMk id="15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51:45.550" v="46" actId="26606"/>
          <ac:spMkLst>
            <pc:docMk/>
            <pc:sldMk cId="1045402907" sldId="283"/>
            <ac:spMk id="17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51:45.550" v="46" actId="26606"/>
          <ac:spMkLst>
            <pc:docMk/>
            <pc:sldMk cId="1045402907" sldId="283"/>
            <ac:spMk id="19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51:45.550" v="46" actId="26606"/>
          <ac:picMkLst>
            <pc:docMk/>
            <pc:sldMk cId="1045402907" sldId="283"/>
            <ac:picMk id="2" creationId="{019E99B3-18CE-C579-07C9-3E1E3B17581F}"/>
          </ac:picMkLst>
        </pc:picChg>
      </pc:sldChg>
      <pc:sldChg chg="addSp delSp modSp new mod setBg">
        <pc:chgData name="lacharme Emmanuel" userId="405ee7ec211e763a" providerId="LiveId" clId="{0CFC9B58-D16F-4692-AB2D-9A3AA18B0395}" dt="2024-04-18T15:52:16.078" v="51" actId="26606"/>
        <pc:sldMkLst>
          <pc:docMk/>
          <pc:sldMk cId="1412279648" sldId="284"/>
        </pc:sldMkLst>
        <pc:spChg chg="del">
          <ac:chgData name="lacharme Emmanuel" userId="405ee7ec211e763a" providerId="LiveId" clId="{0CFC9B58-D16F-4692-AB2D-9A3AA18B0395}" dt="2024-04-18T15:52:01.110" v="48" actId="478"/>
          <ac:spMkLst>
            <pc:docMk/>
            <pc:sldMk cId="1412279648" sldId="284"/>
            <ac:spMk id="2" creationId="{1D194096-75CC-49D2-4238-74F0F7154051}"/>
          </ac:spMkLst>
        </pc:spChg>
        <pc:spChg chg="del">
          <ac:chgData name="lacharme Emmanuel" userId="405ee7ec211e763a" providerId="LiveId" clId="{0CFC9B58-D16F-4692-AB2D-9A3AA18B0395}" dt="2024-04-18T15:52:02.085" v="49" actId="478"/>
          <ac:spMkLst>
            <pc:docMk/>
            <pc:sldMk cId="1412279648" sldId="284"/>
            <ac:spMk id="3" creationId="{AF7AF485-9E1E-BD3D-FF7C-B182A2B3C6F1}"/>
          </ac:spMkLst>
        </pc:spChg>
        <pc:spChg chg="add">
          <ac:chgData name="lacharme Emmanuel" userId="405ee7ec211e763a" providerId="LiveId" clId="{0CFC9B58-D16F-4692-AB2D-9A3AA18B0395}" dt="2024-04-18T15:52:16.078" v="51" actId="26606"/>
          <ac:spMkLst>
            <pc:docMk/>
            <pc:sldMk cId="1412279648" sldId="284"/>
            <ac:spMk id="9" creationId="{F3060C83-F051-4F0E-ABAD-AA0DFC48B218}"/>
          </ac:spMkLst>
        </pc:spChg>
        <pc:spChg chg="add">
          <ac:chgData name="lacharme Emmanuel" userId="405ee7ec211e763a" providerId="LiveId" clId="{0CFC9B58-D16F-4692-AB2D-9A3AA18B0395}" dt="2024-04-18T15:52:16.078" v="51" actId="26606"/>
          <ac:spMkLst>
            <pc:docMk/>
            <pc:sldMk cId="1412279648" sldId="284"/>
            <ac:spMk id="11" creationId="{83C98ABE-055B-441F-B07E-44F97F083C39}"/>
          </ac:spMkLst>
        </pc:spChg>
        <pc:spChg chg="add">
          <ac:chgData name="lacharme Emmanuel" userId="405ee7ec211e763a" providerId="LiveId" clId="{0CFC9B58-D16F-4692-AB2D-9A3AA18B0395}" dt="2024-04-18T15:52:16.078" v="51" actId="26606"/>
          <ac:spMkLst>
            <pc:docMk/>
            <pc:sldMk cId="1412279648" sldId="284"/>
            <ac:spMk id="13" creationId="{29FDB030-9B49-4CED-8CCD-4D99382388AC}"/>
          </ac:spMkLst>
        </pc:spChg>
        <pc:spChg chg="add">
          <ac:chgData name="lacharme Emmanuel" userId="405ee7ec211e763a" providerId="LiveId" clId="{0CFC9B58-D16F-4692-AB2D-9A3AA18B0395}" dt="2024-04-18T15:52:16.078" v="51" actId="26606"/>
          <ac:spMkLst>
            <pc:docMk/>
            <pc:sldMk cId="1412279648" sldId="284"/>
            <ac:spMk id="15" creationId="{3783CA14-24A1-485C-8B30-D6A5D87987AD}"/>
          </ac:spMkLst>
        </pc:spChg>
        <pc:spChg chg="add">
          <ac:chgData name="lacharme Emmanuel" userId="405ee7ec211e763a" providerId="LiveId" clId="{0CFC9B58-D16F-4692-AB2D-9A3AA18B0395}" dt="2024-04-18T15:52:16.078" v="51" actId="26606"/>
          <ac:spMkLst>
            <pc:docMk/>
            <pc:sldMk cId="1412279648" sldId="284"/>
            <ac:spMk id="17" creationId="{9A97C86A-04D6-40F7-AE84-31AB43E6A846}"/>
          </ac:spMkLst>
        </pc:spChg>
        <pc:spChg chg="add">
          <ac:chgData name="lacharme Emmanuel" userId="405ee7ec211e763a" providerId="LiveId" clId="{0CFC9B58-D16F-4692-AB2D-9A3AA18B0395}" dt="2024-04-18T15:52:16.078" v="51" actId="26606"/>
          <ac:spMkLst>
            <pc:docMk/>
            <pc:sldMk cId="1412279648" sldId="284"/>
            <ac:spMk id="19" creationId="{FF9F2414-84E8-453E-B1F3-389FDE8192D9}"/>
          </ac:spMkLst>
        </pc:spChg>
        <pc:spChg chg="add">
          <ac:chgData name="lacharme Emmanuel" userId="405ee7ec211e763a" providerId="LiveId" clId="{0CFC9B58-D16F-4692-AB2D-9A3AA18B0395}" dt="2024-04-18T15:52:16.078" v="51" actId="26606"/>
          <ac:spMkLst>
            <pc:docMk/>
            <pc:sldMk cId="1412279648" sldId="284"/>
            <ac:spMk id="21" creationId="{3ECA69A1-7536-43AC-85EF-C7106179F5ED}"/>
          </ac:spMkLst>
        </pc:spChg>
        <pc:picChg chg="add mod">
          <ac:chgData name="lacharme Emmanuel" userId="405ee7ec211e763a" providerId="LiveId" clId="{0CFC9B58-D16F-4692-AB2D-9A3AA18B0395}" dt="2024-04-18T15:52:16.078" v="51" actId="26606"/>
          <ac:picMkLst>
            <pc:docMk/>
            <pc:sldMk cId="1412279648" sldId="284"/>
            <ac:picMk id="4" creationId="{61CE436F-5970-E28F-3944-A1593ABB20F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18/04/2024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HEOR in Pharmaceutical Enterprises</a:t>
            </a:r>
            <a:br>
              <a:rPr lang="fr-FR" dirty="0"/>
            </a:b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Strategies and Challenges in Value Communication">
            <a:extLst>
              <a:ext uri="{FF2B5EF4-FFF2-40B4-BE49-F238E27FC236}">
                <a16:creationId xmlns:a16="http://schemas.microsoft.com/office/drawing/2014/main" id="{D305B4D7-1E3E-D62D-8A3E-2FEF57D142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329774"/>
            <a:ext cx="10905066" cy="419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31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407EAD8-49B0-DFFE-F3AB-A04987E08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2120391"/>
            <a:ext cx="10905066" cy="261721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88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Fictional HEOR Case Studies">
            <a:extLst>
              <a:ext uri="{FF2B5EF4-FFF2-40B4-BE49-F238E27FC236}">
                <a16:creationId xmlns:a16="http://schemas.microsoft.com/office/drawing/2014/main" id="{019E99B3-18CE-C579-07C9-3E1E3B175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302512"/>
            <a:ext cx="10905066" cy="425297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2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Emerging Trends in HEOR">
            <a:extLst>
              <a:ext uri="{FF2B5EF4-FFF2-40B4-BE49-F238E27FC236}">
                <a16:creationId xmlns:a16="http://schemas.microsoft.com/office/drawing/2014/main" id="{61CE436F-5970-E28F-3944-A1593ABB2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2297599"/>
            <a:ext cx="10905066" cy="226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79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Visualizing HEOR in the Pharmaceutical Industry">
            <a:extLst>
              <a:ext uri="{FF2B5EF4-FFF2-40B4-BE49-F238E27FC236}">
                <a16:creationId xmlns:a16="http://schemas.microsoft.com/office/drawing/2014/main" id="{04EE092A-DF81-8FD6-5270-5A9B8A483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384300"/>
            <a:ext cx="10905066" cy="408939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35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HEOR Departments' Organizational Structure">
            <a:extLst>
              <a:ext uri="{FF2B5EF4-FFF2-40B4-BE49-F238E27FC236}">
                <a16:creationId xmlns:a16="http://schemas.microsoft.com/office/drawing/2014/main" id="{9455CE6E-B710-989C-2C9F-91EB6EC19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602401"/>
            <a:ext cx="10905066" cy="365319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2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3C3CBE-C7EF-480F-E8EC-7F5017E56C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988991"/>
            <a:ext cx="10905066" cy="488001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76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HEOR Departments: Core Operations">
            <a:extLst>
              <a:ext uri="{FF2B5EF4-FFF2-40B4-BE49-F238E27FC236}">
                <a16:creationId xmlns:a16="http://schemas.microsoft.com/office/drawing/2014/main" id="{387AEC91-4877-FABF-2957-3CDC6184B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852678"/>
            <a:ext cx="10905066" cy="515264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41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A08A53-FA49-0909-9765-B7B1509084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811784"/>
            <a:ext cx="10905066" cy="523443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14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42B566E-B0A1-F64A-24D2-9ACD736AE3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98152"/>
            <a:ext cx="10905066" cy="52616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07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The Nexus Between HTA and HEOR">
            <a:extLst>
              <a:ext uri="{FF2B5EF4-FFF2-40B4-BE49-F238E27FC236}">
                <a16:creationId xmlns:a16="http://schemas.microsoft.com/office/drawing/2014/main" id="{5B85B5AD-218A-1C4D-F0AB-881CF7540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193461"/>
            <a:ext cx="10905066" cy="447107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97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Fundamental Methodologies in HEOR">
            <a:extLst>
              <a:ext uri="{FF2B5EF4-FFF2-40B4-BE49-F238E27FC236}">
                <a16:creationId xmlns:a16="http://schemas.microsoft.com/office/drawing/2014/main" id="{08408F8B-A72A-7CAC-0EBE-1B0434E2F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820502"/>
            <a:ext cx="10905066" cy="321699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360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Grand écran</PresentationFormat>
  <Paragraphs>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Thème Office</vt:lpstr>
      <vt:lpstr>   HEOR in Pharmaceutical Enterprises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5</cp:revision>
  <dcterms:created xsi:type="dcterms:W3CDTF">2023-12-23T23:42:28Z</dcterms:created>
  <dcterms:modified xsi:type="dcterms:W3CDTF">2024-04-18T15:52:23Z</dcterms:modified>
</cp:coreProperties>
</file>