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9DF9CB-A589-4D7F-8539-36CCC1031029}" v="16" dt="2024-04-15T15:22:50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869DF9CB-A589-4D7F-8539-36CCC1031029}"/>
    <pc:docChg chg="custSel addSld delSld modSld">
      <pc:chgData name="lacharme Emmanuel" userId="405ee7ec211e763a" providerId="LiveId" clId="{869DF9CB-A589-4D7F-8539-36CCC1031029}" dt="2024-04-15T15:22:51.363" v="48" actId="26606"/>
      <pc:docMkLst>
        <pc:docMk/>
      </pc:docMkLst>
      <pc:sldChg chg="modSp">
        <pc:chgData name="lacharme Emmanuel" userId="405ee7ec211e763a" providerId="LiveId" clId="{869DF9CB-A589-4D7F-8539-36CCC1031029}" dt="2024-04-15T15:17:33.795" v="3" actId="20577"/>
        <pc:sldMkLst>
          <pc:docMk/>
          <pc:sldMk cId="1469299330" sldId="256"/>
        </pc:sldMkLst>
        <pc:spChg chg="mod">
          <ac:chgData name="lacharme Emmanuel" userId="405ee7ec211e763a" providerId="LiveId" clId="{869DF9CB-A589-4D7F-8539-36CCC1031029}" dt="2024-04-15T15:17:33.795" v="3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delSp del mod">
        <pc:chgData name="lacharme Emmanuel" userId="405ee7ec211e763a" providerId="LiveId" clId="{869DF9CB-A589-4D7F-8539-36CCC1031029}" dt="2024-04-15T15:18:13.114" v="7" actId="47"/>
        <pc:sldMkLst>
          <pc:docMk/>
          <pc:sldMk cId="3645885544" sldId="257"/>
        </pc:sldMkLst>
        <pc:picChg chg="del">
          <ac:chgData name="lacharme Emmanuel" userId="405ee7ec211e763a" providerId="LiveId" clId="{869DF9CB-A589-4D7F-8539-36CCC1031029}" dt="2024-04-15T15:17:44.826" v="5" actId="478"/>
          <ac:picMkLst>
            <pc:docMk/>
            <pc:sldMk cId="3645885544" sldId="257"/>
            <ac:picMk id="4" creationId="{59F8AE2F-FB8E-953A-6E42-33740FEE3257}"/>
          </ac:picMkLst>
        </pc:picChg>
        <pc:picChg chg="del">
          <ac:chgData name="lacharme Emmanuel" userId="405ee7ec211e763a" providerId="LiveId" clId="{869DF9CB-A589-4D7F-8539-36CCC1031029}" dt="2024-04-15T15:17:44.397" v="4" actId="478"/>
          <ac:picMkLst>
            <pc:docMk/>
            <pc:sldMk cId="3645885544" sldId="257"/>
            <ac:picMk id="5" creationId="{E76223A4-A17B-67B9-35D2-C7DBE902F0F5}"/>
          </ac:picMkLst>
        </pc:picChg>
      </pc:sldChg>
      <pc:sldChg chg="del">
        <pc:chgData name="lacharme Emmanuel" userId="405ee7ec211e763a" providerId="LiveId" clId="{869DF9CB-A589-4D7F-8539-36CCC1031029}" dt="2024-04-15T15:18:14.195" v="8" actId="47"/>
        <pc:sldMkLst>
          <pc:docMk/>
          <pc:sldMk cId="3192964932" sldId="258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2550873785" sldId="259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95870611" sldId="260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3366210361" sldId="261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1206419873" sldId="262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1099894303" sldId="263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3392353412" sldId="264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2411136476" sldId="265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3893340259" sldId="266"/>
        </pc:sldMkLst>
      </pc:sldChg>
      <pc:sldChg chg="del">
        <pc:chgData name="lacharme Emmanuel" userId="405ee7ec211e763a" providerId="LiveId" clId="{869DF9CB-A589-4D7F-8539-36CCC1031029}" dt="2024-04-15T15:18:26.888" v="13" actId="47"/>
        <pc:sldMkLst>
          <pc:docMk/>
          <pc:sldMk cId="4080508151" sldId="269"/>
        </pc:sldMkLst>
      </pc:sldChg>
      <pc:sldChg chg="addSp delSp modSp new mod setBg">
        <pc:chgData name="lacharme Emmanuel" userId="405ee7ec211e763a" providerId="LiveId" clId="{869DF9CB-A589-4D7F-8539-36CCC1031029}" dt="2024-04-15T15:18:52.624" v="23" actId="26606"/>
        <pc:sldMkLst>
          <pc:docMk/>
          <pc:sldMk cId="300601056" sldId="270"/>
        </pc:sldMkLst>
        <pc:spChg chg="del">
          <ac:chgData name="lacharme Emmanuel" userId="405ee7ec211e763a" providerId="LiveId" clId="{869DF9CB-A589-4D7F-8539-36CCC1031029}" dt="2024-04-15T15:18:16.782" v="9" actId="478"/>
          <ac:spMkLst>
            <pc:docMk/>
            <pc:sldMk cId="300601056" sldId="270"/>
            <ac:spMk id="2" creationId="{1277106A-5581-70A8-C691-79CF5871AF0F}"/>
          </ac:spMkLst>
        </pc:spChg>
        <pc:spChg chg="del">
          <ac:chgData name="lacharme Emmanuel" userId="405ee7ec211e763a" providerId="LiveId" clId="{869DF9CB-A589-4D7F-8539-36CCC1031029}" dt="2024-04-15T15:18:17.837" v="10" actId="478"/>
          <ac:spMkLst>
            <pc:docMk/>
            <pc:sldMk cId="300601056" sldId="270"/>
            <ac:spMk id="3" creationId="{F20D6EA1-94F9-2C66-352F-20DC6A0F61B1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9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11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13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15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17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19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18:52.624" v="23" actId="26606"/>
          <ac:spMkLst>
            <pc:docMk/>
            <pc:sldMk cId="300601056" sldId="270"/>
            <ac:spMk id="21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18:52.624" v="23" actId="26606"/>
          <ac:picMkLst>
            <pc:docMk/>
            <pc:sldMk cId="300601056" sldId="270"/>
            <ac:picMk id="4" creationId="{5F702F89-5B34-165E-28AF-204FF3E86547}"/>
          </ac:picMkLst>
        </pc:picChg>
      </pc:sldChg>
      <pc:sldChg chg="addSp modSp add mod setBg">
        <pc:chgData name="lacharme Emmanuel" userId="405ee7ec211e763a" providerId="LiveId" clId="{869DF9CB-A589-4D7F-8539-36CCC1031029}" dt="2024-04-15T15:19:12.629" v="25" actId="26606"/>
        <pc:sldMkLst>
          <pc:docMk/>
          <pc:sldMk cId="3592644138" sldId="271"/>
        </pc:sldMkLst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19:12.629" v="25" actId="26606"/>
          <ac:spMkLst>
            <pc:docMk/>
            <pc:sldMk cId="3592644138" sldId="271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19:12.629" v="25" actId="26606"/>
          <ac:picMkLst>
            <pc:docMk/>
            <pc:sldMk cId="3592644138" sldId="271"/>
            <ac:picMk id="2" creationId="{18307D84-0DD4-4CD7-D4D8-F373C199F610}"/>
          </ac:picMkLst>
        </pc:picChg>
      </pc:sldChg>
      <pc:sldChg chg="addSp modSp add mod setBg">
        <pc:chgData name="lacharme Emmanuel" userId="405ee7ec211e763a" providerId="LiveId" clId="{869DF9CB-A589-4D7F-8539-36CCC1031029}" dt="2024-04-15T15:20:06.109" v="27" actId="26606"/>
        <pc:sldMkLst>
          <pc:docMk/>
          <pc:sldMk cId="2056629632" sldId="272"/>
        </pc:sldMkLst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0:06.109" v="27" actId="26606"/>
          <ac:spMkLst>
            <pc:docMk/>
            <pc:sldMk cId="2056629632" sldId="272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0:06.109" v="27" actId="26606"/>
          <ac:picMkLst>
            <pc:docMk/>
            <pc:sldMk cId="2056629632" sldId="272"/>
            <ac:picMk id="2" creationId="{6A8EC50F-7B5A-153A-3622-C3D5654ECA45}"/>
          </ac:picMkLst>
        </pc:picChg>
      </pc:sldChg>
      <pc:sldChg chg="addSp modSp add mod setBg">
        <pc:chgData name="lacharme Emmanuel" userId="405ee7ec211e763a" providerId="LiveId" clId="{869DF9CB-A589-4D7F-8539-36CCC1031029}" dt="2024-04-15T15:20:27.197" v="29" actId="26606"/>
        <pc:sldMkLst>
          <pc:docMk/>
          <pc:sldMk cId="1844541993" sldId="273"/>
        </pc:sldMkLst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0:27.197" v="29" actId="26606"/>
          <ac:spMkLst>
            <pc:docMk/>
            <pc:sldMk cId="1844541993" sldId="273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0:27.197" v="29" actId="26606"/>
          <ac:picMkLst>
            <pc:docMk/>
            <pc:sldMk cId="1844541993" sldId="273"/>
            <ac:picMk id="2" creationId="{7C99F798-DD1D-2953-F088-722D84166588}"/>
          </ac:picMkLst>
        </pc:picChg>
      </pc:sldChg>
      <pc:sldChg chg="addSp modSp add mod setBg">
        <pc:chgData name="lacharme Emmanuel" userId="405ee7ec211e763a" providerId="LiveId" clId="{869DF9CB-A589-4D7F-8539-36CCC1031029}" dt="2024-04-15T15:20:46.812" v="31" actId="26606"/>
        <pc:sldMkLst>
          <pc:docMk/>
          <pc:sldMk cId="1219963429" sldId="274"/>
        </pc:sldMkLst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0:46.812" v="31" actId="26606"/>
          <ac:spMkLst>
            <pc:docMk/>
            <pc:sldMk cId="1219963429" sldId="274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0:46.812" v="31" actId="26606"/>
          <ac:picMkLst>
            <pc:docMk/>
            <pc:sldMk cId="1219963429" sldId="274"/>
            <ac:picMk id="2" creationId="{2159E420-9397-D311-E0D5-A7DBCBF065EF}"/>
          </ac:picMkLst>
        </pc:picChg>
      </pc:sldChg>
      <pc:sldChg chg="addSp modSp add mod setBg">
        <pc:chgData name="lacharme Emmanuel" userId="405ee7ec211e763a" providerId="LiveId" clId="{869DF9CB-A589-4D7F-8539-36CCC1031029}" dt="2024-04-15T15:20:58.974" v="33" actId="26606"/>
        <pc:sldMkLst>
          <pc:docMk/>
          <pc:sldMk cId="882562860" sldId="275"/>
        </pc:sldMkLst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0:58.974" v="33" actId="26606"/>
          <ac:spMkLst>
            <pc:docMk/>
            <pc:sldMk cId="882562860" sldId="275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0:58.974" v="33" actId="26606"/>
          <ac:picMkLst>
            <pc:docMk/>
            <pc:sldMk cId="882562860" sldId="275"/>
            <ac:picMk id="2" creationId="{7D48E668-DF14-0F9E-34B9-F3EFF576E20F}"/>
          </ac:picMkLst>
        </pc:picChg>
      </pc:sldChg>
      <pc:sldChg chg="addSp modSp add mod setBg">
        <pc:chgData name="lacharme Emmanuel" userId="405ee7ec211e763a" providerId="LiveId" clId="{869DF9CB-A589-4D7F-8539-36CCC1031029}" dt="2024-04-15T15:21:09.197" v="35" actId="26606"/>
        <pc:sldMkLst>
          <pc:docMk/>
          <pc:sldMk cId="134595178" sldId="276"/>
        </pc:sldMkLst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1:09.197" v="35" actId="26606"/>
          <ac:spMkLst>
            <pc:docMk/>
            <pc:sldMk cId="134595178" sldId="276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1:09.197" v="35" actId="26606"/>
          <ac:picMkLst>
            <pc:docMk/>
            <pc:sldMk cId="134595178" sldId="276"/>
            <ac:picMk id="2" creationId="{1D75675A-CC00-BFA6-3F98-79504DAC73B2}"/>
          </ac:picMkLst>
        </pc:picChg>
      </pc:sldChg>
      <pc:sldChg chg="addSp modSp add mod setBg">
        <pc:chgData name="lacharme Emmanuel" userId="405ee7ec211e763a" providerId="LiveId" clId="{869DF9CB-A589-4D7F-8539-36CCC1031029}" dt="2024-04-15T15:21:29.261" v="37" actId="26606"/>
        <pc:sldMkLst>
          <pc:docMk/>
          <pc:sldMk cId="1178136280" sldId="277"/>
        </pc:sldMkLst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1:29.261" v="37" actId="26606"/>
          <ac:spMkLst>
            <pc:docMk/>
            <pc:sldMk cId="1178136280" sldId="277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1:29.261" v="37" actId="26606"/>
          <ac:picMkLst>
            <pc:docMk/>
            <pc:sldMk cId="1178136280" sldId="277"/>
            <ac:picMk id="2" creationId="{BE2B18C4-B7B7-2662-A33F-E0BD1853DB09}"/>
          </ac:picMkLst>
        </pc:picChg>
      </pc:sldChg>
      <pc:sldChg chg="addSp modSp add mod setBg">
        <pc:chgData name="lacharme Emmanuel" userId="405ee7ec211e763a" providerId="LiveId" clId="{869DF9CB-A589-4D7F-8539-36CCC1031029}" dt="2024-04-15T15:21:38.871" v="39" actId="26606"/>
        <pc:sldMkLst>
          <pc:docMk/>
          <pc:sldMk cId="1850764505" sldId="278"/>
        </pc:sldMkLst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1:38.871" v="39" actId="26606"/>
          <ac:spMkLst>
            <pc:docMk/>
            <pc:sldMk cId="1850764505" sldId="278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1:38.871" v="39" actId="26606"/>
          <ac:picMkLst>
            <pc:docMk/>
            <pc:sldMk cId="1850764505" sldId="278"/>
            <ac:picMk id="2" creationId="{D391EE57-3A23-7B70-F95A-266C75D5793B}"/>
          </ac:picMkLst>
        </pc:picChg>
      </pc:sldChg>
      <pc:sldChg chg="addSp modSp add mod setBg">
        <pc:chgData name="lacharme Emmanuel" userId="405ee7ec211e763a" providerId="LiveId" clId="{869DF9CB-A589-4D7F-8539-36CCC1031029}" dt="2024-04-15T15:22:01.349" v="41" actId="26606"/>
        <pc:sldMkLst>
          <pc:docMk/>
          <pc:sldMk cId="293346656" sldId="279"/>
        </pc:sldMkLst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2:01.349" v="41" actId="26606"/>
          <ac:spMkLst>
            <pc:docMk/>
            <pc:sldMk cId="293346656" sldId="279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2:01.349" v="41" actId="26606"/>
          <ac:picMkLst>
            <pc:docMk/>
            <pc:sldMk cId="293346656" sldId="279"/>
            <ac:picMk id="2" creationId="{49604942-EC4E-128D-8131-85944A5C1F1F}"/>
          </ac:picMkLst>
        </pc:picChg>
      </pc:sldChg>
      <pc:sldChg chg="addSp modSp add mod setBg">
        <pc:chgData name="lacharme Emmanuel" userId="405ee7ec211e763a" providerId="LiveId" clId="{869DF9CB-A589-4D7F-8539-36CCC1031029}" dt="2024-04-15T15:22:35.301" v="43" actId="26606"/>
        <pc:sldMkLst>
          <pc:docMk/>
          <pc:sldMk cId="646972269" sldId="280"/>
        </pc:sldMkLst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7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9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11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13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15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17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2:35.301" v="43" actId="26606"/>
          <ac:spMkLst>
            <pc:docMk/>
            <pc:sldMk cId="646972269" sldId="280"/>
            <ac:spMk id="19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2:35.301" v="43" actId="26606"/>
          <ac:picMkLst>
            <pc:docMk/>
            <pc:sldMk cId="646972269" sldId="280"/>
            <ac:picMk id="2" creationId="{0C1BB974-0733-7187-2439-A9835EE0D699}"/>
          </ac:picMkLst>
        </pc:picChg>
      </pc:sldChg>
      <pc:sldChg chg="addSp delSp modSp new mod setBg">
        <pc:chgData name="lacharme Emmanuel" userId="405ee7ec211e763a" providerId="LiveId" clId="{869DF9CB-A589-4D7F-8539-36CCC1031029}" dt="2024-04-15T15:22:51.363" v="48" actId="26606"/>
        <pc:sldMkLst>
          <pc:docMk/>
          <pc:sldMk cId="3135434998" sldId="281"/>
        </pc:sldMkLst>
        <pc:spChg chg="del">
          <ac:chgData name="lacharme Emmanuel" userId="405ee7ec211e763a" providerId="LiveId" clId="{869DF9CB-A589-4D7F-8539-36CCC1031029}" dt="2024-04-15T15:22:41.322" v="45" actId="478"/>
          <ac:spMkLst>
            <pc:docMk/>
            <pc:sldMk cId="3135434998" sldId="281"/>
            <ac:spMk id="2" creationId="{18F5070C-6E2E-546A-3B62-5D93806E6BAA}"/>
          </ac:spMkLst>
        </pc:spChg>
        <pc:spChg chg="del">
          <ac:chgData name="lacharme Emmanuel" userId="405ee7ec211e763a" providerId="LiveId" clId="{869DF9CB-A589-4D7F-8539-36CCC1031029}" dt="2024-04-15T15:22:42.122" v="46" actId="478"/>
          <ac:spMkLst>
            <pc:docMk/>
            <pc:sldMk cId="3135434998" sldId="281"/>
            <ac:spMk id="3" creationId="{A3A13DF3-83C6-5BC0-8FA4-0FEAA84BAEAB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9" creationId="{F3060C83-F051-4F0E-ABAD-AA0DFC48B218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11" creationId="{83C98ABE-055B-441F-B07E-44F97F083C39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13" creationId="{29FDB030-9B49-4CED-8CCD-4D99382388AC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15" creationId="{3783CA14-24A1-485C-8B30-D6A5D87987AD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17" creationId="{9A97C86A-04D6-40F7-AE84-31AB43E6A846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19" creationId="{FF9F2414-84E8-453E-B1F3-389FDE8192D9}"/>
          </ac:spMkLst>
        </pc:spChg>
        <pc:spChg chg="add">
          <ac:chgData name="lacharme Emmanuel" userId="405ee7ec211e763a" providerId="LiveId" clId="{869DF9CB-A589-4D7F-8539-36CCC1031029}" dt="2024-04-15T15:22:51.363" v="48" actId="26606"/>
          <ac:spMkLst>
            <pc:docMk/>
            <pc:sldMk cId="3135434998" sldId="281"/>
            <ac:spMk id="21" creationId="{3ECA69A1-7536-43AC-85EF-C7106179F5ED}"/>
          </ac:spMkLst>
        </pc:spChg>
        <pc:picChg chg="add mod">
          <ac:chgData name="lacharme Emmanuel" userId="405ee7ec211e763a" providerId="LiveId" clId="{869DF9CB-A589-4D7F-8539-36CCC1031029}" dt="2024-04-15T15:22:51.363" v="48" actId="26606"/>
          <ac:picMkLst>
            <pc:docMk/>
            <pc:sldMk cId="3135434998" sldId="281"/>
            <ac:picMk id="4" creationId="{093D91FF-9168-3FA1-5F69-F9EF4A82896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Effective Executive in Pharma: Mastering Modern Challenges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astering Delegation in the Pharma Industry">
            <a:extLst>
              <a:ext uri="{FF2B5EF4-FFF2-40B4-BE49-F238E27FC236}">
                <a16:creationId xmlns:a16="http://schemas.microsoft.com/office/drawing/2014/main" id="{D391EE57-3A23-7B70-F95A-266C75D57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25415"/>
            <a:ext cx="10905066" cy="520716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64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Strategic Succession Planning in the Pharma Industry">
            <a:extLst>
              <a:ext uri="{FF2B5EF4-FFF2-40B4-BE49-F238E27FC236}">
                <a16:creationId xmlns:a16="http://schemas.microsoft.com/office/drawing/2014/main" id="{49604942-EC4E-128D-8131-85944A5C1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3970" y="643467"/>
            <a:ext cx="9564059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Ethical Leadership in the Pharma Industry">
            <a:extLst>
              <a:ext uri="{FF2B5EF4-FFF2-40B4-BE49-F238E27FC236}">
                <a16:creationId xmlns:a16="http://schemas.microsoft.com/office/drawing/2014/main" id="{0C1BB974-0733-7187-2439-A9835EE0D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376" y="643467"/>
            <a:ext cx="1026924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72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Conclusion: Leadership in the Modern Pharma Industry">
            <a:extLst>
              <a:ext uri="{FF2B5EF4-FFF2-40B4-BE49-F238E27FC236}">
                <a16:creationId xmlns:a16="http://schemas.microsoft.com/office/drawing/2014/main" id="{093D91FF-9168-3FA1-5F69-F9EF4A828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816" y="643467"/>
            <a:ext cx="10870368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3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Adapting Drucker's Principles for the Pharmaceutical Industry">
            <a:extLst>
              <a:ext uri="{FF2B5EF4-FFF2-40B4-BE49-F238E27FC236}">
                <a16:creationId xmlns:a16="http://schemas.microsoft.com/office/drawing/2014/main" id="{5F702F89-5B34-165E-28AF-204FF3E86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614" y="643467"/>
            <a:ext cx="10364771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1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Effective Time Management in the Pharma Industry">
            <a:extLst>
              <a:ext uri="{FF2B5EF4-FFF2-40B4-BE49-F238E27FC236}">
                <a16:creationId xmlns:a16="http://schemas.microsoft.com/office/drawing/2014/main" id="{18307D84-0DD4-4CD7-D4D8-F373C199F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43516"/>
            <a:ext cx="10905066" cy="477096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44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Clarity of Contribution in the Pharma Industry">
            <a:extLst>
              <a:ext uri="{FF2B5EF4-FFF2-40B4-BE49-F238E27FC236}">
                <a16:creationId xmlns:a16="http://schemas.microsoft.com/office/drawing/2014/main" id="{6A8EC50F-7B5A-153A-3622-C3D5654EC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57148"/>
            <a:ext cx="10905066" cy="474370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29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Leveraging Strengths in the Pharma Industry">
            <a:extLst>
              <a:ext uri="{FF2B5EF4-FFF2-40B4-BE49-F238E27FC236}">
                <a16:creationId xmlns:a16="http://schemas.microsoft.com/office/drawing/2014/main" id="{7C99F798-DD1D-2953-F088-722D84166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16254"/>
            <a:ext cx="10905066" cy="48254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41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Prioritizing Tasks in the Pharma Industry">
            <a:extLst>
              <a:ext uri="{FF2B5EF4-FFF2-40B4-BE49-F238E27FC236}">
                <a16:creationId xmlns:a16="http://schemas.microsoft.com/office/drawing/2014/main" id="{2159E420-9397-D311-E0D5-A7DBCBF06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125304"/>
            <a:ext cx="10905066" cy="460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63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Effective Decision-Making in the Pharma Industry">
            <a:extLst>
              <a:ext uri="{FF2B5EF4-FFF2-40B4-BE49-F238E27FC236}">
                <a16:creationId xmlns:a16="http://schemas.microsoft.com/office/drawing/2014/main" id="{7D48E668-DF14-0F9E-34B9-F3EFF576E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02733"/>
            <a:ext cx="10905066" cy="545253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6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Gaining an Information Advantage in the Pharma Industry">
            <a:extLst>
              <a:ext uri="{FF2B5EF4-FFF2-40B4-BE49-F238E27FC236}">
                <a16:creationId xmlns:a16="http://schemas.microsoft.com/office/drawing/2014/main" id="{1D75675A-CC00-BFA6-3F98-79504DAC7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25415"/>
            <a:ext cx="10905066" cy="520716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Fostering Innovation in the Pharma Industry">
            <a:extLst>
              <a:ext uri="{FF2B5EF4-FFF2-40B4-BE49-F238E27FC236}">
                <a16:creationId xmlns:a16="http://schemas.microsoft.com/office/drawing/2014/main" id="{BE2B18C4-B7B7-2662-A33F-E0BD1853D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43627"/>
            <a:ext cx="10905066" cy="537074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362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Grand écran</PresentationFormat>
  <Paragraphs>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 The Effective Executive in Pharma: Mastering Modern Challenges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7</cp:revision>
  <dcterms:created xsi:type="dcterms:W3CDTF">2023-12-23T23:42:28Z</dcterms:created>
  <dcterms:modified xsi:type="dcterms:W3CDTF">2024-04-15T15:22:51Z</dcterms:modified>
</cp:coreProperties>
</file>