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77AD76-3206-43C3-9238-03983114A372}" v="29" dt="2024-05-01T23:37:53.8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5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charme Emmanuel" userId="405ee7ec211e763a" providerId="LiveId" clId="{7677AD76-3206-43C3-9238-03983114A372}"/>
    <pc:docChg chg="custSel addSld delSld modSld">
      <pc:chgData name="lacharme Emmanuel" userId="405ee7ec211e763a" providerId="LiveId" clId="{7677AD76-3206-43C3-9238-03983114A372}" dt="2024-05-01T23:37:54.734" v="44" actId="26606"/>
      <pc:docMkLst>
        <pc:docMk/>
      </pc:docMkLst>
      <pc:sldChg chg="modSp">
        <pc:chgData name="lacharme Emmanuel" userId="405ee7ec211e763a" providerId="LiveId" clId="{7677AD76-3206-43C3-9238-03983114A372}" dt="2024-05-01T23:33:13.701" v="5" actId="20577"/>
        <pc:sldMkLst>
          <pc:docMk/>
          <pc:sldMk cId="1469299330" sldId="256"/>
        </pc:sldMkLst>
        <pc:spChg chg="mod">
          <ac:chgData name="lacharme Emmanuel" userId="405ee7ec211e763a" providerId="LiveId" clId="{7677AD76-3206-43C3-9238-03983114A372}" dt="2024-05-01T23:33:13.701" v="5" actId="20577"/>
          <ac:spMkLst>
            <pc:docMk/>
            <pc:sldMk cId="1469299330" sldId="256"/>
            <ac:spMk id="2" creationId="{85E2943E-4F49-4B13-4F00-AC337F962286}"/>
          </ac:spMkLst>
        </pc:spChg>
      </pc:sldChg>
      <pc:sldChg chg="del">
        <pc:chgData name="lacharme Emmanuel" userId="405ee7ec211e763a" providerId="LiveId" clId="{7677AD76-3206-43C3-9238-03983114A372}" dt="2024-05-01T23:33:43.630" v="18" actId="47"/>
        <pc:sldMkLst>
          <pc:docMk/>
          <pc:sldMk cId="4019835216" sldId="273"/>
        </pc:sldMkLst>
      </pc:sldChg>
      <pc:sldChg chg="del">
        <pc:chgData name="lacharme Emmanuel" userId="405ee7ec211e763a" providerId="LiveId" clId="{7677AD76-3206-43C3-9238-03983114A372}" dt="2024-05-01T23:33:43.630" v="18" actId="47"/>
        <pc:sldMkLst>
          <pc:docMk/>
          <pc:sldMk cId="3034926204" sldId="274"/>
        </pc:sldMkLst>
      </pc:sldChg>
      <pc:sldChg chg="del">
        <pc:chgData name="lacharme Emmanuel" userId="405ee7ec211e763a" providerId="LiveId" clId="{7677AD76-3206-43C3-9238-03983114A372}" dt="2024-05-01T23:33:43.630" v="18" actId="47"/>
        <pc:sldMkLst>
          <pc:docMk/>
          <pc:sldMk cId="469076814" sldId="275"/>
        </pc:sldMkLst>
      </pc:sldChg>
      <pc:sldChg chg="del">
        <pc:chgData name="lacharme Emmanuel" userId="405ee7ec211e763a" providerId="LiveId" clId="{7677AD76-3206-43C3-9238-03983114A372}" dt="2024-05-01T23:33:43.630" v="18" actId="47"/>
        <pc:sldMkLst>
          <pc:docMk/>
          <pc:sldMk cId="4251241239" sldId="276"/>
        </pc:sldMkLst>
      </pc:sldChg>
      <pc:sldChg chg="del">
        <pc:chgData name="lacharme Emmanuel" userId="405ee7ec211e763a" providerId="LiveId" clId="{7677AD76-3206-43C3-9238-03983114A372}" dt="2024-05-01T23:33:43.630" v="18" actId="47"/>
        <pc:sldMkLst>
          <pc:docMk/>
          <pc:sldMk cId="3000514573" sldId="277"/>
        </pc:sldMkLst>
      </pc:sldChg>
      <pc:sldChg chg="del">
        <pc:chgData name="lacharme Emmanuel" userId="405ee7ec211e763a" providerId="LiveId" clId="{7677AD76-3206-43C3-9238-03983114A372}" dt="2024-05-01T23:33:43.630" v="18" actId="47"/>
        <pc:sldMkLst>
          <pc:docMk/>
          <pc:sldMk cId="878007712" sldId="278"/>
        </pc:sldMkLst>
      </pc:sldChg>
      <pc:sldChg chg="del">
        <pc:chgData name="lacharme Emmanuel" userId="405ee7ec211e763a" providerId="LiveId" clId="{7677AD76-3206-43C3-9238-03983114A372}" dt="2024-05-01T23:33:43.630" v="18" actId="47"/>
        <pc:sldMkLst>
          <pc:docMk/>
          <pc:sldMk cId="3221497154" sldId="279"/>
        </pc:sldMkLst>
      </pc:sldChg>
      <pc:sldChg chg="del">
        <pc:chgData name="lacharme Emmanuel" userId="405ee7ec211e763a" providerId="LiveId" clId="{7677AD76-3206-43C3-9238-03983114A372}" dt="2024-05-01T23:33:43.630" v="18" actId="47"/>
        <pc:sldMkLst>
          <pc:docMk/>
          <pc:sldMk cId="897536024" sldId="280"/>
        </pc:sldMkLst>
      </pc:sldChg>
      <pc:sldChg chg="del">
        <pc:chgData name="lacharme Emmanuel" userId="405ee7ec211e763a" providerId="LiveId" clId="{7677AD76-3206-43C3-9238-03983114A372}" dt="2024-05-01T23:33:43.630" v="18" actId="47"/>
        <pc:sldMkLst>
          <pc:docMk/>
          <pc:sldMk cId="3632531936" sldId="281"/>
        </pc:sldMkLst>
      </pc:sldChg>
      <pc:sldChg chg="del">
        <pc:chgData name="lacharme Emmanuel" userId="405ee7ec211e763a" providerId="LiveId" clId="{7677AD76-3206-43C3-9238-03983114A372}" dt="2024-05-01T23:33:43.630" v="18" actId="47"/>
        <pc:sldMkLst>
          <pc:docMk/>
          <pc:sldMk cId="3221988192" sldId="282"/>
        </pc:sldMkLst>
      </pc:sldChg>
      <pc:sldChg chg="del">
        <pc:chgData name="lacharme Emmanuel" userId="405ee7ec211e763a" providerId="LiveId" clId="{7677AD76-3206-43C3-9238-03983114A372}" dt="2024-05-01T23:33:43.630" v="18" actId="47"/>
        <pc:sldMkLst>
          <pc:docMk/>
          <pc:sldMk cId="1045402907" sldId="283"/>
        </pc:sldMkLst>
      </pc:sldChg>
      <pc:sldChg chg="del">
        <pc:chgData name="lacharme Emmanuel" userId="405ee7ec211e763a" providerId="LiveId" clId="{7677AD76-3206-43C3-9238-03983114A372}" dt="2024-05-01T23:33:43.630" v="18" actId="47"/>
        <pc:sldMkLst>
          <pc:docMk/>
          <pc:sldMk cId="1412279648" sldId="284"/>
        </pc:sldMkLst>
      </pc:sldChg>
      <pc:sldChg chg="addSp delSp modSp new mod setBg">
        <pc:chgData name="lacharme Emmanuel" userId="405ee7ec211e763a" providerId="LiveId" clId="{7677AD76-3206-43C3-9238-03983114A372}" dt="2024-05-01T23:34:20.186" v="21" actId="26606"/>
        <pc:sldMkLst>
          <pc:docMk/>
          <pc:sldMk cId="294065864" sldId="285"/>
        </pc:sldMkLst>
        <pc:spChg chg="del">
          <ac:chgData name="lacharme Emmanuel" userId="405ee7ec211e763a" providerId="LiveId" clId="{7677AD76-3206-43C3-9238-03983114A372}" dt="2024-05-01T23:33:28.399" v="7" actId="478"/>
          <ac:spMkLst>
            <pc:docMk/>
            <pc:sldMk cId="294065864" sldId="285"/>
            <ac:spMk id="2" creationId="{8580B48E-D841-B3F6-A293-31D6ED85F528}"/>
          </ac:spMkLst>
        </pc:spChg>
        <pc:spChg chg="del">
          <ac:chgData name="lacharme Emmanuel" userId="405ee7ec211e763a" providerId="LiveId" clId="{7677AD76-3206-43C3-9238-03983114A372}" dt="2024-05-01T23:33:30.931" v="8" actId="478"/>
          <ac:spMkLst>
            <pc:docMk/>
            <pc:sldMk cId="294065864" sldId="285"/>
            <ac:spMk id="3" creationId="{6C0B3B2C-D749-AFB4-6406-334572BDC106}"/>
          </ac:spMkLst>
        </pc:spChg>
        <pc:spChg chg="add">
          <ac:chgData name="lacharme Emmanuel" userId="405ee7ec211e763a" providerId="LiveId" clId="{7677AD76-3206-43C3-9238-03983114A372}" dt="2024-05-01T23:34:20.186" v="21" actId="26606"/>
          <ac:spMkLst>
            <pc:docMk/>
            <pc:sldMk cId="294065864" sldId="285"/>
            <ac:spMk id="9" creationId="{F3060C83-F051-4F0E-ABAD-AA0DFC48B218}"/>
          </ac:spMkLst>
        </pc:spChg>
        <pc:spChg chg="add">
          <ac:chgData name="lacharme Emmanuel" userId="405ee7ec211e763a" providerId="LiveId" clId="{7677AD76-3206-43C3-9238-03983114A372}" dt="2024-05-01T23:34:20.186" v="21" actId="26606"/>
          <ac:spMkLst>
            <pc:docMk/>
            <pc:sldMk cId="294065864" sldId="285"/>
            <ac:spMk id="11" creationId="{83C98ABE-055B-441F-B07E-44F97F083C39}"/>
          </ac:spMkLst>
        </pc:spChg>
        <pc:spChg chg="add">
          <ac:chgData name="lacharme Emmanuel" userId="405ee7ec211e763a" providerId="LiveId" clId="{7677AD76-3206-43C3-9238-03983114A372}" dt="2024-05-01T23:34:20.186" v="21" actId="26606"/>
          <ac:spMkLst>
            <pc:docMk/>
            <pc:sldMk cId="294065864" sldId="285"/>
            <ac:spMk id="13" creationId="{29FDB030-9B49-4CED-8CCD-4D99382388AC}"/>
          </ac:spMkLst>
        </pc:spChg>
        <pc:spChg chg="add">
          <ac:chgData name="lacharme Emmanuel" userId="405ee7ec211e763a" providerId="LiveId" clId="{7677AD76-3206-43C3-9238-03983114A372}" dt="2024-05-01T23:34:20.186" v="21" actId="26606"/>
          <ac:spMkLst>
            <pc:docMk/>
            <pc:sldMk cId="294065864" sldId="285"/>
            <ac:spMk id="15" creationId="{3783CA14-24A1-485C-8B30-D6A5D87987AD}"/>
          </ac:spMkLst>
        </pc:spChg>
        <pc:spChg chg="add">
          <ac:chgData name="lacharme Emmanuel" userId="405ee7ec211e763a" providerId="LiveId" clId="{7677AD76-3206-43C3-9238-03983114A372}" dt="2024-05-01T23:34:20.186" v="21" actId="26606"/>
          <ac:spMkLst>
            <pc:docMk/>
            <pc:sldMk cId="294065864" sldId="285"/>
            <ac:spMk id="17" creationId="{9A97C86A-04D6-40F7-AE84-31AB43E6A846}"/>
          </ac:spMkLst>
        </pc:spChg>
        <pc:spChg chg="add">
          <ac:chgData name="lacharme Emmanuel" userId="405ee7ec211e763a" providerId="LiveId" clId="{7677AD76-3206-43C3-9238-03983114A372}" dt="2024-05-01T23:34:20.186" v="21" actId="26606"/>
          <ac:spMkLst>
            <pc:docMk/>
            <pc:sldMk cId="294065864" sldId="285"/>
            <ac:spMk id="19" creationId="{FF9F2414-84E8-453E-B1F3-389FDE8192D9}"/>
          </ac:spMkLst>
        </pc:spChg>
        <pc:spChg chg="add">
          <ac:chgData name="lacharme Emmanuel" userId="405ee7ec211e763a" providerId="LiveId" clId="{7677AD76-3206-43C3-9238-03983114A372}" dt="2024-05-01T23:34:20.186" v="21" actId="26606"/>
          <ac:spMkLst>
            <pc:docMk/>
            <pc:sldMk cId="294065864" sldId="285"/>
            <ac:spMk id="21" creationId="{3ECA69A1-7536-43AC-85EF-C7106179F5ED}"/>
          </ac:spMkLst>
        </pc:spChg>
        <pc:picChg chg="add mod">
          <ac:chgData name="lacharme Emmanuel" userId="405ee7ec211e763a" providerId="LiveId" clId="{7677AD76-3206-43C3-9238-03983114A372}" dt="2024-05-01T23:34:20.186" v="21" actId="26606"/>
          <ac:picMkLst>
            <pc:docMk/>
            <pc:sldMk cId="294065864" sldId="285"/>
            <ac:picMk id="4" creationId="{23353EE9-9929-6757-5344-A3B766378972}"/>
          </ac:picMkLst>
        </pc:picChg>
      </pc:sldChg>
      <pc:sldChg chg="addSp modSp add mod setBg">
        <pc:chgData name="lacharme Emmanuel" userId="405ee7ec211e763a" providerId="LiveId" clId="{7677AD76-3206-43C3-9238-03983114A372}" dt="2024-05-01T23:35:00.680" v="23" actId="26606"/>
        <pc:sldMkLst>
          <pc:docMk/>
          <pc:sldMk cId="2744583712" sldId="286"/>
        </pc:sldMkLst>
        <pc:spChg chg="add">
          <ac:chgData name="lacharme Emmanuel" userId="405ee7ec211e763a" providerId="LiveId" clId="{7677AD76-3206-43C3-9238-03983114A372}" dt="2024-05-01T23:35:00.680" v="23" actId="26606"/>
          <ac:spMkLst>
            <pc:docMk/>
            <pc:sldMk cId="2744583712" sldId="286"/>
            <ac:spMk id="7" creationId="{F3060C83-F051-4F0E-ABAD-AA0DFC48B218}"/>
          </ac:spMkLst>
        </pc:spChg>
        <pc:spChg chg="add">
          <ac:chgData name="lacharme Emmanuel" userId="405ee7ec211e763a" providerId="LiveId" clId="{7677AD76-3206-43C3-9238-03983114A372}" dt="2024-05-01T23:35:00.680" v="23" actId="26606"/>
          <ac:spMkLst>
            <pc:docMk/>
            <pc:sldMk cId="2744583712" sldId="286"/>
            <ac:spMk id="9" creationId="{83C98ABE-055B-441F-B07E-44F97F083C39}"/>
          </ac:spMkLst>
        </pc:spChg>
        <pc:spChg chg="add">
          <ac:chgData name="lacharme Emmanuel" userId="405ee7ec211e763a" providerId="LiveId" clId="{7677AD76-3206-43C3-9238-03983114A372}" dt="2024-05-01T23:35:00.680" v="23" actId="26606"/>
          <ac:spMkLst>
            <pc:docMk/>
            <pc:sldMk cId="2744583712" sldId="286"/>
            <ac:spMk id="11" creationId="{29FDB030-9B49-4CED-8CCD-4D99382388AC}"/>
          </ac:spMkLst>
        </pc:spChg>
        <pc:spChg chg="add">
          <ac:chgData name="lacharme Emmanuel" userId="405ee7ec211e763a" providerId="LiveId" clId="{7677AD76-3206-43C3-9238-03983114A372}" dt="2024-05-01T23:35:00.680" v="23" actId="26606"/>
          <ac:spMkLst>
            <pc:docMk/>
            <pc:sldMk cId="2744583712" sldId="286"/>
            <ac:spMk id="13" creationId="{3783CA14-24A1-485C-8B30-D6A5D87987AD}"/>
          </ac:spMkLst>
        </pc:spChg>
        <pc:spChg chg="add">
          <ac:chgData name="lacharme Emmanuel" userId="405ee7ec211e763a" providerId="LiveId" clId="{7677AD76-3206-43C3-9238-03983114A372}" dt="2024-05-01T23:35:00.680" v="23" actId="26606"/>
          <ac:spMkLst>
            <pc:docMk/>
            <pc:sldMk cId="2744583712" sldId="286"/>
            <ac:spMk id="15" creationId="{9A97C86A-04D6-40F7-AE84-31AB43E6A846}"/>
          </ac:spMkLst>
        </pc:spChg>
        <pc:spChg chg="add">
          <ac:chgData name="lacharme Emmanuel" userId="405ee7ec211e763a" providerId="LiveId" clId="{7677AD76-3206-43C3-9238-03983114A372}" dt="2024-05-01T23:35:00.680" v="23" actId="26606"/>
          <ac:spMkLst>
            <pc:docMk/>
            <pc:sldMk cId="2744583712" sldId="286"/>
            <ac:spMk id="17" creationId="{FF9F2414-84E8-453E-B1F3-389FDE8192D9}"/>
          </ac:spMkLst>
        </pc:spChg>
        <pc:spChg chg="add">
          <ac:chgData name="lacharme Emmanuel" userId="405ee7ec211e763a" providerId="LiveId" clId="{7677AD76-3206-43C3-9238-03983114A372}" dt="2024-05-01T23:35:00.680" v="23" actId="26606"/>
          <ac:spMkLst>
            <pc:docMk/>
            <pc:sldMk cId="2744583712" sldId="286"/>
            <ac:spMk id="19" creationId="{3ECA69A1-7536-43AC-85EF-C7106179F5ED}"/>
          </ac:spMkLst>
        </pc:spChg>
        <pc:picChg chg="add mod">
          <ac:chgData name="lacharme Emmanuel" userId="405ee7ec211e763a" providerId="LiveId" clId="{7677AD76-3206-43C3-9238-03983114A372}" dt="2024-05-01T23:35:00.680" v="23" actId="26606"/>
          <ac:picMkLst>
            <pc:docMk/>
            <pc:sldMk cId="2744583712" sldId="286"/>
            <ac:picMk id="2" creationId="{1BF66F7C-BE5A-C178-FC74-630E317BA6AD}"/>
          </ac:picMkLst>
        </pc:picChg>
      </pc:sldChg>
      <pc:sldChg chg="addSp modSp add mod setBg">
        <pc:chgData name="lacharme Emmanuel" userId="405ee7ec211e763a" providerId="LiveId" clId="{7677AD76-3206-43C3-9238-03983114A372}" dt="2024-05-01T23:35:30.536" v="25" actId="26606"/>
        <pc:sldMkLst>
          <pc:docMk/>
          <pc:sldMk cId="3385139747" sldId="287"/>
        </pc:sldMkLst>
        <pc:spChg chg="add">
          <ac:chgData name="lacharme Emmanuel" userId="405ee7ec211e763a" providerId="LiveId" clId="{7677AD76-3206-43C3-9238-03983114A372}" dt="2024-05-01T23:35:30.536" v="25" actId="26606"/>
          <ac:spMkLst>
            <pc:docMk/>
            <pc:sldMk cId="3385139747" sldId="287"/>
            <ac:spMk id="7" creationId="{F3060C83-F051-4F0E-ABAD-AA0DFC48B218}"/>
          </ac:spMkLst>
        </pc:spChg>
        <pc:spChg chg="add">
          <ac:chgData name="lacharme Emmanuel" userId="405ee7ec211e763a" providerId="LiveId" clId="{7677AD76-3206-43C3-9238-03983114A372}" dt="2024-05-01T23:35:30.536" v="25" actId="26606"/>
          <ac:spMkLst>
            <pc:docMk/>
            <pc:sldMk cId="3385139747" sldId="287"/>
            <ac:spMk id="9" creationId="{83C98ABE-055B-441F-B07E-44F97F083C39}"/>
          </ac:spMkLst>
        </pc:spChg>
        <pc:spChg chg="add">
          <ac:chgData name="lacharme Emmanuel" userId="405ee7ec211e763a" providerId="LiveId" clId="{7677AD76-3206-43C3-9238-03983114A372}" dt="2024-05-01T23:35:30.536" v="25" actId="26606"/>
          <ac:spMkLst>
            <pc:docMk/>
            <pc:sldMk cId="3385139747" sldId="287"/>
            <ac:spMk id="11" creationId="{29FDB030-9B49-4CED-8CCD-4D99382388AC}"/>
          </ac:spMkLst>
        </pc:spChg>
        <pc:spChg chg="add">
          <ac:chgData name="lacharme Emmanuel" userId="405ee7ec211e763a" providerId="LiveId" clId="{7677AD76-3206-43C3-9238-03983114A372}" dt="2024-05-01T23:35:30.536" v="25" actId="26606"/>
          <ac:spMkLst>
            <pc:docMk/>
            <pc:sldMk cId="3385139747" sldId="287"/>
            <ac:spMk id="13" creationId="{3783CA14-24A1-485C-8B30-D6A5D87987AD}"/>
          </ac:spMkLst>
        </pc:spChg>
        <pc:spChg chg="add">
          <ac:chgData name="lacharme Emmanuel" userId="405ee7ec211e763a" providerId="LiveId" clId="{7677AD76-3206-43C3-9238-03983114A372}" dt="2024-05-01T23:35:30.536" v="25" actId="26606"/>
          <ac:spMkLst>
            <pc:docMk/>
            <pc:sldMk cId="3385139747" sldId="287"/>
            <ac:spMk id="15" creationId="{9A97C86A-04D6-40F7-AE84-31AB43E6A846}"/>
          </ac:spMkLst>
        </pc:spChg>
        <pc:spChg chg="add">
          <ac:chgData name="lacharme Emmanuel" userId="405ee7ec211e763a" providerId="LiveId" clId="{7677AD76-3206-43C3-9238-03983114A372}" dt="2024-05-01T23:35:30.536" v="25" actId="26606"/>
          <ac:spMkLst>
            <pc:docMk/>
            <pc:sldMk cId="3385139747" sldId="287"/>
            <ac:spMk id="17" creationId="{FF9F2414-84E8-453E-B1F3-389FDE8192D9}"/>
          </ac:spMkLst>
        </pc:spChg>
        <pc:spChg chg="add">
          <ac:chgData name="lacharme Emmanuel" userId="405ee7ec211e763a" providerId="LiveId" clId="{7677AD76-3206-43C3-9238-03983114A372}" dt="2024-05-01T23:35:30.536" v="25" actId="26606"/>
          <ac:spMkLst>
            <pc:docMk/>
            <pc:sldMk cId="3385139747" sldId="287"/>
            <ac:spMk id="19" creationId="{3ECA69A1-7536-43AC-85EF-C7106179F5ED}"/>
          </ac:spMkLst>
        </pc:spChg>
        <pc:picChg chg="add mod">
          <ac:chgData name="lacharme Emmanuel" userId="405ee7ec211e763a" providerId="LiveId" clId="{7677AD76-3206-43C3-9238-03983114A372}" dt="2024-05-01T23:35:30.536" v="25" actId="26606"/>
          <ac:picMkLst>
            <pc:docMk/>
            <pc:sldMk cId="3385139747" sldId="287"/>
            <ac:picMk id="2" creationId="{7FB1ED61-94A5-B434-FB02-7C2C8B67F7A9}"/>
          </ac:picMkLst>
        </pc:picChg>
      </pc:sldChg>
      <pc:sldChg chg="addSp modSp add mod setBg">
        <pc:chgData name="lacharme Emmanuel" userId="405ee7ec211e763a" providerId="LiveId" clId="{7677AD76-3206-43C3-9238-03983114A372}" dt="2024-05-01T23:35:41.952" v="27" actId="26606"/>
        <pc:sldMkLst>
          <pc:docMk/>
          <pc:sldMk cId="609355608" sldId="288"/>
        </pc:sldMkLst>
        <pc:spChg chg="add">
          <ac:chgData name="lacharme Emmanuel" userId="405ee7ec211e763a" providerId="LiveId" clId="{7677AD76-3206-43C3-9238-03983114A372}" dt="2024-05-01T23:35:41.952" v="27" actId="26606"/>
          <ac:spMkLst>
            <pc:docMk/>
            <pc:sldMk cId="609355608" sldId="288"/>
            <ac:spMk id="7" creationId="{F3060C83-F051-4F0E-ABAD-AA0DFC48B218}"/>
          </ac:spMkLst>
        </pc:spChg>
        <pc:spChg chg="add">
          <ac:chgData name="lacharme Emmanuel" userId="405ee7ec211e763a" providerId="LiveId" clId="{7677AD76-3206-43C3-9238-03983114A372}" dt="2024-05-01T23:35:41.952" v="27" actId="26606"/>
          <ac:spMkLst>
            <pc:docMk/>
            <pc:sldMk cId="609355608" sldId="288"/>
            <ac:spMk id="9" creationId="{83C98ABE-055B-441F-B07E-44F97F083C39}"/>
          </ac:spMkLst>
        </pc:spChg>
        <pc:spChg chg="add">
          <ac:chgData name="lacharme Emmanuel" userId="405ee7ec211e763a" providerId="LiveId" clId="{7677AD76-3206-43C3-9238-03983114A372}" dt="2024-05-01T23:35:41.952" v="27" actId="26606"/>
          <ac:spMkLst>
            <pc:docMk/>
            <pc:sldMk cId="609355608" sldId="288"/>
            <ac:spMk id="11" creationId="{29FDB030-9B49-4CED-8CCD-4D99382388AC}"/>
          </ac:spMkLst>
        </pc:spChg>
        <pc:spChg chg="add">
          <ac:chgData name="lacharme Emmanuel" userId="405ee7ec211e763a" providerId="LiveId" clId="{7677AD76-3206-43C3-9238-03983114A372}" dt="2024-05-01T23:35:41.952" v="27" actId="26606"/>
          <ac:spMkLst>
            <pc:docMk/>
            <pc:sldMk cId="609355608" sldId="288"/>
            <ac:spMk id="13" creationId="{3783CA14-24A1-485C-8B30-D6A5D87987AD}"/>
          </ac:spMkLst>
        </pc:spChg>
        <pc:spChg chg="add">
          <ac:chgData name="lacharme Emmanuel" userId="405ee7ec211e763a" providerId="LiveId" clId="{7677AD76-3206-43C3-9238-03983114A372}" dt="2024-05-01T23:35:41.952" v="27" actId="26606"/>
          <ac:spMkLst>
            <pc:docMk/>
            <pc:sldMk cId="609355608" sldId="288"/>
            <ac:spMk id="15" creationId="{9A97C86A-04D6-40F7-AE84-31AB43E6A846}"/>
          </ac:spMkLst>
        </pc:spChg>
        <pc:spChg chg="add">
          <ac:chgData name="lacharme Emmanuel" userId="405ee7ec211e763a" providerId="LiveId" clId="{7677AD76-3206-43C3-9238-03983114A372}" dt="2024-05-01T23:35:41.952" v="27" actId="26606"/>
          <ac:spMkLst>
            <pc:docMk/>
            <pc:sldMk cId="609355608" sldId="288"/>
            <ac:spMk id="17" creationId="{FF9F2414-84E8-453E-B1F3-389FDE8192D9}"/>
          </ac:spMkLst>
        </pc:spChg>
        <pc:spChg chg="add">
          <ac:chgData name="lacharme Emmanuel" userId="405ee7ec211e763a" providerId="LiveId" clId="{7677AD76-3206-43C3-9238-03983114A372}" dt="2024-05-01T23:35:41.952" v="27" actId="26606"/>
          <ac:spMkLst>
            <pc:docMk/>
            <pc:sldMk cId="609355608" sldId="288"/>
            <ac:spMk id="19" creationId="{3ECA69A1-7536-43AC-85EF-C7106179F5ED}"/>
          </ac:spMkLst>
        </pc:spChg>
        <pc:picChg chg="add mod">
          <ac:chgData name="lacharme Emmanuel" userId="405ee7ec211e763a" providerId="LiveId" clId="{7677AD76-3206-43C3-9238-03983114A372}" dt="2024-05-01T23:35:41.952" v="27" actId="26606"/>
          <ac:picMkLst>
            <pc:docMk/>
            <pc:sldMk cId="609355608" sldId="288"/>
            <ac:picMk id="2" creationId="{C36BD1CA-9590-08C3-6CB4-2D230F85F2B3}"/>
          </ac:picMkLst>
        </pc:picChg>
      </pc:sldChg>
      <pc:sldChg chg="addSp modSp add mod setBg">
        <pc:chgData name="lacharme Emmanuel" userId="405ee7ec211e763a" providerId="LiveId" clId="{7677AD76-3206-43C3-9238-03983114A372}" dt="2024-05-01T23:35:51.807" v="29" actId="26606"/>
        <pc:sldMkLst>
          <pc:docMk/>
          <pc:sldMk cId="1431758745" sldId="289"/>
        </pc:sldMkLst>
        <pc:spChg chg="add">
          <ac:chgData name="lacharme Emmanuel" userId="405ee7ec211e763a" providerId="LiveId" clId="{7677AD76-3206-43C3-9238-03983114A372}" dt="2024-05-01T23:35:51.807" v="29" actId="26606"/>
          <ac:spMkLst>
            <pc:docMk/>
            <pc:sldMk cId="1431758745" sldId="289"/>
            <ac:spMk id="7" creationId="{F3060C83-F051-4F0E-ABAD-AA0DFC48B218}"/>
          </ac:spMkLst>
        </pc:spChg>
        <pc:spChg chg="add">
          <ac:chgData name="lacharme Emmanuel" userId="405ee7ec211e763a" providerId="LiveId" clId="{7677AD76-3206-43C3-9238-03983114A372}" dt="2024-05-01T23:35:51.807" v="29" actId="26606"/>
          <ac:spMkLst>
            <pc:docMk/>
            <pc:sldMk cId="1431758745" sldId="289"/>
            <ac:spMk id="9" creationId="{83C98ABE-055B-441F-B07E-44F97F083C39}"/>
          </ac:spMkLst>
        </pc:spChg>
        <pc:spChg chg="add">
          <ac:chgData name="lacharme Emmanuel" userId="405ee7ec211e763a" providerId="LiveId" clId="{7677AD76-3206-43C3-9238-03983114A372}" dt="2024-05-01T23:35:51.807" v="29" actId="26606"/>
          <ac:spMkLst>
            <pc:docMk/>
            <pc:sldMk cId="1431758745" sldId="289"/>
            <ac:spMk id="11" creationId="{29FDB030-9B49-4CED-8CCD-4D99382388AC}"/>
          </ac:spMkLst>
        </pc:spChg>
        <pc:spChg chg="add">
          <ac:chgData name="lacharme Emmanuel" userId="405ee7ec211e763a" providerId="LiveId" clId="{7677AD76-3206-43C3-9238-03983114A372}" dt="2024-05-01T23:35:51.807" v="29" actId="26606"/>
          <ac:spMkLst>
            <pc:docMk/>
            <pc:sldMk cId="1431758745" sldId="289"/>
            <ac:spMk id="13" creationId="{3783CA14-24A1-485C-8B30-D6A5D87987AD}"/>
          </ac:spMkLst>
        </pc:spChg>
        <pc:spChg chg="add">
          <ac:chgData name="lacharme Emmanuel" userId="405ee7ec211e763a" providerId="LiveId" clId="{7677AD76-3206-43C3-9238-03983114A372}" dt="2024-05-01T23:35:51.807" v="29" actId="26606"/>
          <ac:spMkLst>
            <pc:docMk/>
            <pc:sldMk cId="1431758745" sldId="289"/>
            <ac:spMk id="15" creationId="{9A97C86A-04D6-40F7-AE84-31AB43E6A846}"/>
          </ac:spMkLst>
        </pc:spChg>
        <pc:spChg chg="add">
          <ac:chgData name="lacharme Emmanuel" userId="405ee7ec211e763a" providerId="LiveId" clId="{7677AD76-3206-43C3-9238-03983114A372}" dt="2024-05-01T23:35:51.807" v="29" actId="26606"/>
          <ac:spMkLst>
            <pc:docMk/>
            <pc:sldMk cId="1431758745" sldId="289"/>
            <ac:spMk id="17" creationId="{FF9F2414-84E8-453E-B1F3-389FDE8192D9}"/>
          </ac:spMkLst>
        </pc:spChg>
        <pc:spChg chg="add">
          <ac:chgData name="lacharme Emmanuel" userId="405ee7ec211e763a" providerId="LiveId" clId="{7677AD76-3206-43C3-9238-03983114A372}" dt="2024-05-01T23:35:51.807" v="29" actId="26606"/>
          <ac:spMkLst>
            <pc:docMk/>
            <pc:sldMk cId="1431758745" sldId="289"/>
            <ac:spMk id="19" creationId="{3ECA69A1-7536-43AC-85EF-C7106179F5ED}"/>
          </ac:spMkLst>
        </pc:spChg>
        <pc:picChg chg="add mod">
          <ac:chgData name="lacharme Emmanuel" userId="405ee7ec211e763a" providerId="LiveId" clId="{7677AD76-3206-43C3-9238-03983114A372}" dt="2024-05-01T23:35:51.807" v="29" actId="26606"/>
          <ac:picMkLst>
            <pc:docMk/>
            <pc:sldMk cId="1431758745" sldId="289"/>
            <ac:picMk id="2" creationId="{53147663-9598-165A-A3DB-343F2A04DAEF}"/>
          </ac:picMkLst>
        </pc:picChg>
      </pc:sldChg>
      <pc:sldChg chg="addSp modSp add mod setBg">
        <pc:chgData name="lacharme Emmanuel" userId="405ee7ec211e763a" providerId="LiveId" clId="{7677AD76-3206-43C3-9238-03983114A372}" dt="2024-05-01T23:36:12.329" v="31" actId="26606"/>
        <pc:sldMkLst>
          <pc:docMk/>
          <pc:sldMk cId="3312910393" sldId="290"/>
        </pc:sldMkLst>
        <pc:spChg chg="add">
          <ac:chgData name="lacharme Emmanuel" userId="405ee7ec211e763a" providerId="LiveId" clId="{7677AD76-3206-43C3-9238-03983114A372}" dt="2024-05-01T23:36:12.329" v="31" actId="26606"/>
          <ac:spMkLst>
            <pc:docMk/>
            <pc:sldMk cId="3312910393" sldId="290"/>
            <ac:spMk id="7" creationId="{F3060C83-F051-4F0E-ABAD-AA0DFC48B218}"/>
          </ac:spMkLst>
        </pc:spChg>
        <pc:spChg chg="add">
          <ac:chgData name="lacharme Emmanuel" userId="405ee7ec211e763a" providerId="LiveId" clId="{7677AD76-3206-43C3-9238-03983114A372}" dt="2024-05-01T23:36:12.329" v="31" actId="26606"/>
          <ac:spMkLst>
            <pc:docMk/>
            <pc:sldMk cId="3312910393" sldId="290"/>
            <ac:spMk id="9" creationId="{83C98ABE-055B-441F-B07E-44F97F083C39}"/>
          </ac:spMkLst>
        </pc:spChg>
        <pc:spChg chg="add">
          <ac:chgData name="lacharme Emmanuel" userId="405ee7ec211e763a" providerId="LiveId" clId="{7677AD76-3206-43C3-9238-03983114A372}" dt="2024-05-01T23:36:12.329" v="31" actId="26606"/>
          <ac:spMkLst>
            <pc:docMk/>
            <pc:sldMk cId="3312910393" sldId="290"/>
            <ac:spMk id="11" creationId="{29FDB030-9B49-4CED-8CCD-4D99382388AC}"/>
          </ac:spMkLst>
        </pc:spChg>
        <pc:spChg chg="add">
          <ac:chgData name="lacharme Emmanuel" userId="405ee7ec211e763a" providerId="LiveId" clId="{7677AD76-3206-43C3-9238-03983114A372}" dt="2024-05-01T23:36:12.329" v="31" actId="26606"/>
          <ac:spMkLst>
            <pc:docMk/>
            <pc:sldMk cId="3312910393" sldId="290"/>
            <ac:spMk id="13" creationId="{3783CA14-24A1-485C-8B30-D6A5D87987AD}"/>
          </ac:spMkLst>
        </pc:spChg>
        <pc:spChg chg="add">
          <ac:chgData name="lacharme Emmanuel" userId="405ee7ec211e763a" providerId="LiveId" clId="{7677AD76-3206-43C3-9238-03983114A372}" dt="2024-05-01T23:36:12.329" v="31" actId="26606"/>
          <ac:spMkLst>
            <pc:docMk/>
            <pc:sldMk cId="3312910393" sldId="290"/>
            <ac:spMk id="15" creationId="{9A97C86A-04D6-40F7-AE84-31AB43E6A846}"/>
          </ac:spMkLst>
        </pc:spChg>
        <pc:spChg chg="add">
          <ac:chgData name="lacharme Emmanuel" userId="405ee7ec211e763a" providerId="LiveId" clId="{7677AD76-3206-43C3-9238-03983114A372}" dt="2024-05-01T23:36:12.329" v="31" actId="26606"/>
          <ac:spMkLst>
            <pc:docMk/>
            <pc:sldMk cId="3312910393" sldId="290"/>
            <ac:spMk id="17" creationId="{FF9F2414-84E8-453E-B1F3-389FDE8192D9}"/>
          </ac:spMkLst>
        </pc:spChg>
        <pc:spChg chg="add">
          <ac:chgData name="lacharme Emmanuel" userId="405ee7ec211e763a" providerId="LiveId" clId="{7677AD76-3206-43C3-9238-03983114A372}" dt="2024-05-01T23:36:12.329" v="31" actId="26606"/>
          <ac:spMkLst>
            <pc:docMk/>
            <pc:sldMk cId="3312910393" sldId="290"/>
            <ac:spMk id="19" creationId="{3ECA69A1-7536-43AC-85EF-C7106179F5ED}"/>
          </ac:spMkLst>
        </pc:spChg>
        <pc:picChg chg="add mod">
          <ac:chgData name="lacharme Emmanuel" userId="405ee7ec211e763a" providerId="LiveId" clId="{7677AD76-3206-43C3-9238-03983114A372}" dt="2024-05-01T23:36:12.329" v="31" actId="26606"/>
          <ac:picMkLst>
            <pc:docMk/>
            <pc:sldMk cId="3312910393" sldId="290"/>
            <ac:picMk id="2" creationId="{D883D647-0C84-874D-11BA-BC030361BFF8}"/>
          </ac:picMkLst>
        </pc:picChg>
      </pc:sldChg>
      <pc:sldChg chg="addSp modSp add mod setBg">
        <pc:chgData name="lacharme Emmanuel" userId="405ee7ec211e763a" providerId="LiveId" clId="{7677AD76-3206-43C3-9238-03983114A372}" dt="2024-05-01T23:36:23.552" v="33" actId="26606"/>
        <pc:sldMkLst>
          <pc:docMk/>
          <pc:sldMk cId="3966298821" sldId="291"/>
        </pc:sldMkLst>
        <pc:spChg chg="add">
          <ac:chgData name="lacharme Emmanuel" userId="405ee7ec211e763a" providerId="LiveId" clId="{7677AD76-3206-43C3-9238-03983114A372}" dt="2024-05-01T23:36:23.552" v="33" actId="26606"/>
          <ac:spMkLst>
            <pc:docMk/>
            <pc:sldMk cId="3966298821" sldId="291"/>
            <ac:spMk id="7" creationId="{F3060C83-F051-4F0E-ABAD-AA0DFC48B218}"/>
          </ac:spMkLst>
        </pc:spChg>
        <pc:spChg chg="add">
          <ac:chgData name="lacharme Emmanuel" userId="405ee7ec211e763a" providerId="LiveId" clId="{7677AD76-3206-43C3-9238-03983114A372}" dt="2024-05-01T23:36:23.552" v="33" actId="26606"/>
          <ac:spMkLst>
            <pc:docMk/>
            <pc:sldMk cId="3966298821" sldId="291"/>
            <ac:spMk id="9" creationId="{83C98ABE-055B-441F-B07E-44F97F083C39}"/>
          </ac:spMkLst>
        </pc:spChg>
        <pc:spChg chg="add">
          <ac:chgData name="lacharme Emmanuel" userId="405ee7ec211e763a" providerId="LiveId" clId="{7677AD76-3206-43C3-9238-03983114A372}" dt="2024-05-01T23:36:23.552" v="33" actId="26606"/>
          <ac:spMkLst>
            <pc:docMk/>
            <pc:sldMk cId="3966298821" sldId="291"/>
            <ac:spMk id="11" creationId="{29FDB030-9B49-4CED-8CCD-4D99382388AC}"/>
          </ac:spMkLst>
        </pc:spChg>
        <pc:spChg chg="add">
          <ac:chgData name="lacharme Emmanuel" userId="405ee7ec211e763a" providerId="LiveId" clId="{7677AD76-3206-43C3-9238-03983114A372}" dt="2024-05-01T23:36:23.552" v="33" actId="26606"/>
          <ac:spMkLst>
            <pc:docMk/>
            <pc:sldMk cId="3966298821" sldId="291"/>
            <ac:spMk id="13" creationId="{3783CA14-24A1-485C-8B30-D6A5D87987AD}"/>
          </ac:spMkLst>
        </pc:spChg>
        <pc:spChg chg="add">
          <ac:chgData name="lacharme Emmanuel" userId="405ee7ec211e763a" providerId="LiveId" clId="{7677AD76-3206-43C3-9238-03983114A372}" dt="2024-05-01T23:36:23.552" v="33" actId="26606"/>
          <ac:spMkLst>
            <pc:docMk/>
            <pc:sldMk cId="3966298821" sldId="291"/>
            <ac:spMk id="15" creationId="{9A97C86A-04D6-40F7-AE84-31AB43E6A846}"/>
          </ac:spMkLst>
        </pc:spChg>
        <pc:spChg chg="add">
          <ac:chgData name="lacharme Emmanuel" userId="405ee7ec211e763a" providerId="LiveId" clId="{7677AD76-3206-43C3-9238-03983114A372}" dt="2024-05-01T23:36:23.552" v="33" actId="26606"/>
          <ac:spMkLst>
            <pc:docMk/>
            <pc:sldMk cId="3966298821" sldId="291"/>
            <ac:spMk id="17" creationId="{FF9F2414-84E8-453E-B1F3-389FDE8192D9}"/>
          </ac:spMkLst>
        </pc:spChg>
        <pc:spChg chg="add">
          <ac:chgData name="lacharme Emmanuel" userId="405ee7ec211e763a" providerId="LiveId" clId="{7677AD76-3206-43C3-9238-03983114A372}" dt="2024-05-01T23:36:23.552" v="33" actId="26606"/>
          <ac:spMkLst>
            <pc:docMk/>
            <pc:sldMk cId="3966298821" sldId="291"/>
            <ac:spMk id="19" creationId="{3ECA69A1-7536-43AC-85EF-C7106179F5ED}"/>
          </ac:spMkLst>
        </pc:spChg>
        <pc:picChg chg="add mod">
          <ac:chgData name="lacharme Emmanuel" userId="405ee7ec211e763a" providerId="LiveId" clId="{7677AD76-3206-43C3-9238-03983114A372}" dt="2024-05-01T23:36:23.552" v="33" actId="26606"/>
          <ac:picMkLst>
            <pc:docMk/>
            <pc:sldMk cId="3966298821" sldId="291"/>
            <ac:picMk id="2" creationId="{BD23F341-2440-D923-4DAE-727548E5CBCD}"/>
          </ac:picMkLst>
        </pc:picChg>
      </pc:sldChg>
      <pc:sldChg chg="addSp modSp add mod setBg">
        <pc:chgData name="lacharme Emmanuel" userId="405ee7ec211e763a" providerId="LiveId" clId="{7677AD76-3206-43C3-9238-03983114A372}" dt="2024-05-01T23:36:33.463" v="35" actId="26606"/>
        <pc:sldMkLst>
          <pc:docMk/>
          <pc:sldMk cId="30408740" sldId="292"/>
        </pc:sldMkLst>
        <pc:spChg chg="add">
          <ac:chgData name="lacharme Emmanuel" userId="405ee7ec211e763a" providerId="LiveId" clId="{7677AD76-3206-43C3-9238-03983114A372}" dt="2024-05-01T23:36:33.463" v="35" actId="26606"/>
          <ac:spMkLst>
            <pc:docMk/>
            <pc:sldMk cId="30408740" sldId="292"/>
            <ac:spMk id="7" creationId="{F3060C83-F051-4F0E-ABAD-AA0DFC48B218}"/>
          </ac:spMkLst>
        </pc:spChg>
        <pc:spChg chg="add">
          <ac:chgData name="lacharme Emmanuel" userId="405ee7ec211e763a" providerId="LiveId" clId="{7677AD76-3206-43C3-9238-03983114A372}" dt="2024-05-01T23:36:33.463" v="35" actId="26606"/>
          <ac:spMkLst>
            <pc:docMk/>
            <pc:sldMk cId="30408740" sldId="292"/>
            <ac:spMk id="9" creationId="{83C98ABE-055B-441F-B07E-44F97F083C39}"/>
          </ac:spMkLst>
        </pc:spChg>
        <pc:spChg chg="add">
          <ac:chgData name="lacharme Emmanuel" userId="405ee7ec211e763a" providerId="LiveId" clId="{7677AD76-3206-43C3-9238-03983114A372}" dt="2024-05-01T23:36:33.463" v="35" actId="26606"/>
          <ac:spMkLst>
            <pc:docMk/>
            <pc:sldMk cId="30408740" sldId="292"/>
            <ac:spMk id="11" creationId="{29FDB030-9B49-4CED-8CCD-4D99382388AC}"/>
          </ac:spMkLst>
        </pc:spChg>
        <pc:spChg chg="add">
          <ac:chgData name="lacharme Emmanuel" userId="405ee7ec211e763a" providerId="LiveId" clId="{7677AD76-3206-43C3-9238-03983114A372}" dt="2024-05-01T23:36:33.463" v="35" actId="26606"/>
          <ac:spMkLst>
            <pc:docMk/>
            <pc:sldMk cId="30408740" sldId="292"/>
            <ac:spMk id="13" creationId="{3783CA14-24A1-485C-8B30-D6A5D87987AD}"/>
          </ac:spMkLst>
        </pc:spChg>
        <pc:spChg chg="add">
          <ac:chgData name="lacharme Emmanuel" userId="405ee7ec211e763a" providerId="LiveId" clId="{7677AD76-3206-43C3-9238-03983114A372}" dt="2024-05-01T23:36:33.463" v="35" actId="26606"/>
          <ac:spMkLst>
            <pc:docMk/>
            <pc:sldMk cId="30408740" sldId="292"/>
            <ac:spMk id="15" creationId="{9A97C86A-04D6-40F7-AE84-31AB43E6A846}"/>
          </ac:spMkLst>
        </pc:spChg>
        <pc:spChg chg="add">
          <ac:chgData name="lacharme Emmanuel" userId="405ee7ec211e763a" providerId="LiveId" clId="{7677AD76-3206-43C3-9238-03983114A372}" dt="2024-05-01T23:36:33.463" v="35" actId="26606"/>
          <ac:spMkLst>
            <pc:docMk/>
            <pc:sldMk cId="30408740" sldId="292"/>
            <ac:spMk id="17" creationId="{FF9F2414-84E8-453E-B1F3-389FDE8192D9}"/>
          </ac:spMkLst>
        </pc:spChg>
        <pc:spChg chg="add">
          <ac:chgData name="lacharme Emmanuel" userId="405ee7ec211e763a" providerId="LiveId" clId="{7677AD76-3206-43C3-9238-03983114A372}" dt="2024-05-01T23:36:33.463" v="35" actId="26606"/>
          <ac:spMkLst>
            <pc:docMk/>
            <pc:sldMk cId="30408740" sldId="292"/>
            <ac:spMk id="19" creationId="{3ECA69A1-7536-43AC-85EF-C7106179F5ED}"/>
          </ac:spMkLst>
        </pc:spChg>
        <pc:picChg chg="add mod">
          <ac:chgData name="lacharme Emmanuel" userId="405ee7ec211e763a" providerId="LiveId" clId="{7677AD76-3206-43C3-9238-03983114A372}" dt="2024-05-01T23:36:33.463" v="35" actId="26606"/>
          <ac:picMkLst>
            <pc:docMk/>
            <pc:sldMk cId="30408740" sldId="292"/>
            <ac:picMk id="2" creationId="{02A6E6CF-8039-C61F-1B10-369BE90C9235}"/>
          </ac:picMkLst>
        </pc:picChg>
      </pc:sldChg>
      <pc:sldChg chg="addSp modSp add mod setBg">
        <pc:chgData name="lacharme Emmanuel" userId="405ee7ec211e763a" providerId="LiveId" clId="{7677AD76-3206-43C3-9238-03983114A372}" dt="2024-05-01T23:36:50.880" v="37" actId="26606"/>
        <pc:sldMkLst>
          <pc:docMk/>
          <pc:sldMk cId="3568840707" sldId="293"/>
        </pc:sldMkLst>
        <pc:spChg chg="add">
          <ac:chgData name="lacharme Emmanuel" userId="405ee7ec211e763a" providerId="LiveId" clId="{7677AD76-3206-43C3-9238-03983114A372}" dt="2024-05-01T23:36:50.880" v="37" actId="26606"/>
          <ac:spMkLst>
            <pc:docMk/>
            <pc:sldMk cId="3568840707" sldId="293"/>
            <ac:spMk id="7" creationId="{F3060C83-F051-4F0E-ABAD-AA0DFC48B218}"/>
          </ac:spMkLst>
        </pc:spChg>
        <pc:spChg chg="add">
          <ac:chgData name="lacharme Emmanuel" userId="405ee7ec211e763a" providerId="LiveId" clId="{7677AD76-3206-43C3-9238-03983114A372}" dt="2024-05-01T23:36:50.880" v="37" actId="26606"/>
          <ac:spMkLst>
            <pc:docMk/>
            <pc:sldMk cId="3568840707" sldId="293"/>
            <ac:spMk id="9" creationId="{83C98ABE-055B-441F-B07E-44F97F083C39}"/>
          </ac:spMkLst>
        </pc:spChg>
        <pc:spChg chg="add">
          <ac:chgData name="lacharme Emmanuel" userId="405ee7ec211e763a" providerId="LiveId" clId="{7677AD76-3206-43C3-9238-03983114A372}" dt="2024-05-01T23:36:50.880" v="37" actId="26606"/>
          <ac:spMkLst>
            <pc:docMk/>
            <pc:sldMk cId="3568840707" sldId="293"/>
            <ac:spMk id="11" creationId="{29FDB030-9B49-4CED-8CCD-4D99382388AC}"/>
          </ac:spMkLst>
        </pc:spChg>
        <pc:spChg chg="add">
          <ac:chgData name="lacharme Emmanuel" userId="405ee7ec211e763a" providerId="LiveId" clId="{7677AD76-3206-43C3-9238-03983114A372}" dt="2024-05-01T23:36:50.880" v="37" actId="26606"/>
          <ac:spMkLst>
            <pc:docMk/>
            <pc:sldMk cId="3568840707" sldId="293"/>
            <ac:spMk id="13" creationId="{3783CA14-24A1-485C-8B30-D6A5D87987AD}"/>
          </ac:spMkLst>
        </pc:spChg>
        <pc:spChg chg="add">
          <ac:chgData name="lacharme Emmanuel" userId="405ee7ec211e763a" providerId="LiveId" clId="{7677AD76-3206-43C3-9238-03983114A372}" dt="2024-05-01T23:36:50.880" v="37" actId="26606"/>
          <ac:spMkLst>
            <pc:docMk/>
            <pc:sldMk cId="3568840707" sldId="293"/>
            <ac:spMk id="15" creationId="{9A97C86A-04D6-40F7-AE84-31AB43E6A846}"/>
          </ac:spMkLst>
        </pc:spChg>
        <pc:spChg chg="add">
          <ac:chgData name="lacharme Emmanuel" userId="405ee7ec211e763a" providerId="LiveId" clId="{7677AD76-3206-43C3-9238-03983114A372}" dt="2024-05-01T23:36:50.880" v="37" actId="26606"/>
          <ac:spMkLst>
            <pc:docMk/>
            <pc:sldMk cId="3568840707" sldId="293"/>
            <ac:spMk id="17" creationId="{FF9F2414-84E8-453E-B1F3-389FDE8192D9}"/>
          </ac:spMkLst>
        </pc:spChg>
        <pc:spChg chg="add">
          <ac:chgData name="lacharme Emmanuel" userId="405ee7ec211e763a" providerId="LiveId" clId="{7677AD76-3206-43C3-9238-03983114A372}" dt="2024-05-01T23:36:50.880" v="37" actId="26606"/>
          <ac:spMkLst>
            <pc:docMk/>
            <pc:sldMk cId="3568840707" sldId="293"/>
            <ac:spMk id="19" creationId="{3ECA69A1-7536-43AC-85EF-C7106179F5ED}"/>
          </ac:spMkLst>
        </pc:spChg>
        <pc:picChg chg="add mod">
          <ac:chgData name="lacharme Emmanuel" userId="405ee7ec211e763a" providerId="LiveId" clId="{7677AD76-3206-43C3-9238-03983114A372}" dt="2024-05-01T23:36:50.880" v="37" actId="26606"/>
          <ac:picMkLst>
            <pc:docMk/>
            <pc:sldMk cId="3568840707" sldId="293"/>
            <ac:picMk id="2" creationId="{D37B4537-DD2D-5380-B3E6-CB89DECAE025}"/>
          </ac:picMkLst>
        </pc:picChg>
      </pc:sldChg>
      <pc:sldChg chg="addSp modSp add mod setBg">
        <pc:chgData name="lacharme Emmanuel" userId="405ee7ec211e763a" providerId="LiveId" clId="{7677AD76-3206-43C3-9238-03983114A372}" dt="2024-05-01T23:37:17.934" v="39" actId="26606"/>
        <pc:sldMkLst>
          <pc:docMk/>
          <pc:sldMk cId="2289098753" sldId="294"/>
        </pc:sldMkLst>
        <pc:spChg chg="add">
          <ac:chgData name="lacharme Emmanuel" userId="405ee7ec211e763a" providerId="LiveId" clId="{7677AD76-3206-43C3-9238-03983114A372}" dt="2024-05-01T23:37:17.934" v="39" actId="26606"/>
          <ac:spMkLst>
            <pc:docMk/>
            <pc:sldMk cId="2289098753" sldId="294"/>
            <ac:spMk id="7" creationId="{F3060C83-F051-4F0E-ABAD-AA0DFC48B218}"/>
          </ac:spMkLst>
        </pc:spChg>
        <pc:spChg chg="add">
          <ac:chgData name="lacharme Emmanuel" userId="405ee7ec211e763a" providerId="LiveId" clId="{7677AD76-3206-43C3-9238-03983114A372}" dt="2024-05-01T23:37:17.934" v="39" actId="26606"/>
          <ac:spMkLst>
            <pc:docMk/>
            <pc:sldMk cId="2289098753" sldId="294"/>
            <ac:spMk id="9" creationId="{83C98ABE-055B-441F-B07E-44F97F083C39}"/>
          </ac:spMkLst>
        </pc:spChg>
        <pc:spChg chg="add">
          <ac:chgData name="lacharme Emmanuel" userId="405ee7ec211e763a" providerId="LiveId" clId="{7677AD76-3206-43C3-9238-03983114A372}" dt="2024-05-01T23:37:17.934" v="39" actId="26606"/>
          <ac:spMkLst>
            <pc:docMk/>
            <pc:sldMk cId="2289098753" sldId="294"/>
            <ac:spMk id="11" creationId="{29FDB030-9B49-4CED-8CCD-4D99382388AC}"/>
          </ac:spMkLst>
        </pc:spChg>
        <pc:spChg chg="add">
          <ac:chgData name="lacharme Emmanuel" userId="405ee7ec211e763a" providerId="LiveId" clId="{7677AD76-3206-43C3-9238-03983114A372}" dt="2024-05-01T23:37:17.934" v="39" actId="26606"/>
          <ac:spMkLst>
            <pc:docMk/>
            <pc:sldMk cId="2289098753" sldId="294"/>
            <ac:spMk id="13" creationId="{3783CA14-24A1-485C-8B30-D6A5D87987AD}"/>
          </ac:spMkLst>
        </pc:spChg>
        <pc:spChg chg="add">
          <ac:chgData name="lacharme Emmanuel" userId="405ee7ec211e763a" providerId="LiveId" clId="{7677AD76-3206-43C3-9238-03983114A372}" dt="2024-05-01T23:37:17.934" v="39" actId="26606"/>
          <ac:spMkLst>
            <pc:docMk/>
            <pc:sldMk cId="2289098753" sldId="294"/>
            <ac:spMk id="15" creationId="{9A97C86A-04D6-40F7-AE84-31AB43E6A846}"/>
          </ac:spMkLst>
        </pc:spChg>
        <pc:spChg chg="add">
          <ac:chgData name="lacharme Emmanuel" userId="405ee7ec211e763a" providerId="LiveId" clId="{7677AD76-3206-43C3-9238-03983114A372}" dt="2024-05-01T23:37:17.934" v="39" actId="26606"/>
          <ac:spMkLst>
            <pc:docMk/>
            <pc:sldMk cId="2289098753" sldId="294"/>
            <ac:spMk id="17" creationId="{FF9F2414-84E8-453E-B1F3-389FDE8192D9}"/>
          </ac:spMkLst>
        </pc:spChg>
        <pc:spChg chg="add">
          <ac:chgData name="lacharme Emmanuel" userId="405ee7ec211e763a" providerId="LiveId" clId="{7677AD76-3206-43C3-9238-03983114A372}" dt="2024-05-01T23:37:17.934" v="39" actId="26606"/>
          <ac:spMkLst>
            <pc:docMk/>
            <pc:sldMk cId="2289098753" sldId="294"/>
            <ac:spMk id="19" creationId="{3ECA69A1-7536-43AC-85EF-C7106179F5ED}"/>
          </ac:spMkLst>
        </pc:spChg>
        <pc:picChg chg="add mod">
          <ac:chgData name="lacharme Emmanuel" userId="405ee7ec211e763a" providerId="LiveId" clId="{7677AD76-3206-43C3-9238-03983114A372}" dt="2024-05-01T23:37:17.934" v="39" actId="26606"/>
          <ac:picMkLst>
            <pc:docMk/>
            <pc:sldMk cId="2289098753" sldId="294"/>
            <ac:picMk id="2" creationId="{92DBEFAA-4C7F-414C-C34C-CE70996FCF10}"/>
          </ac:picMkLst>
        </pc:picChg>
      </pc:sldChg>
      <pc:sldChg chg="addSp modSp add mod setBg">
        <pc:chgData name="lacharme Emmanuel" userId="405ee7ec211e763a" providerId="LiveId" clId="{7677AD76-3206-43C3-9238-03983114A372}" dt="2024-05-01T23:37:31.320" v="42" actId="26606"/>
        <pc:sldMkLst>
          <pc:docMk/>
          <pc:sldMk cId="3863333531" sldId="295"/>
        </pc:sldMkLst>
        <pc:spChg chg="add">
          <ac:chgData name="lacharme Emmanuel" userId="405ee7ec211e763a" providerId="LiveId" clId="{7677AD76-3206-43C3-9238-03983114A372}" dt="2024-05-01T23:37:31.320" v="42" actId="26606"/>
          <ac:spMkLst>
            <pc:docMk/>
            <pc:sldMk cId="3863333531" sldId="295"/>
            <ac:spMk id="7" creationId="{F3060C83-F051-4F0E-ABAD-AA0DFC48B218}"/>
          </ac:spMkLst>
        </pc:spChg>
        <pc:spChg chg="add">
          <ac:chgData name="lacharme Emmanuel" userId="405ee7ec211e763a" providerId="LiveId" clId="{7677AD76-3206-43C3-9238-03983114A372}" dt="2024-05-01T23:37:31.320" v="42" actId="26606"/>
          <ac:spMkLst>
            <pc:docMk/>
            <pc:sldMk cId="3863333531" sldId="295"/>
            <ac:spMk id="9" creationId="{83C98ABE-055B-441F-B07E-44F97F083C39}"/>
          </ac:spMkLst>
        </pc:spChg>
        <pc:spChg chg="add">
          <ac:chgData name="lacharme Emmanuel" userId="405ee7ec211e763a" providerId="LiveId" clId="{7677AD76-3206-43C3-9238-03983114A372}" dt="2024-05-01T23:37:31.320" v="42" actId="26606"/>
          <ac:spMkLst>
            <pc:docMk/>
            <pc:sldMk cId="3863333531" sldId="295"/>
            <ac:spMk id="11" creationId="{29FDB030-9B49-4CED-8CCD-4D99382388AC}"/>
          </ac:spMkLst>
        </pc:spChg>
        <pc:spChg chg="add">
          <ac:chgData name="lacharme Emmanuel" userId="405ee7ec211e763a" providerId="LiveId" clId="{7677AD76-3206-43C3-9238-03983114A372}" dt="2024-05-01T23:37:31.320" v="42" actId="26606"/>
          <ac:spMkLst>
            <pc:docMk/>
            <pc:sldMk cId="3863333531" sldId="295"/>
            <ac:spMk id="13" creationId="{3783CA14-24A1-485C-8B30-D6A5D87987AD}"/>
          </ac:spMkLst>
        </pc:spChg>
        <pc:spChg chg="add">
          <ac:chgData name="lacharme Emmanuel" userId="405ee7ec211e763a" providerId="LiveId" clId="{7677AD76-3206-43C3-9238-03983114A372}" dt="2024-05-01T23:37:31.320" v="42" actId="26606"/>
          <ac:spMkLst>
            <pc:docMk/>
            <pc:sldMk cId="3863333531" sldId="295"/>
            <ac:spMk id="15" creationId="{9A97C86A-04D6-40F7-AE84-31AB43E6A846}"/>
          </ac:spMkLst>
        </pc:spChg>
        <pc:spChg chg="add">
          <ac:chgData name="lacharme Emmanuel" userId="405ee7ec211e763a" providerId="LiveId" clId="{7677AD76-3206-43C3-9238-03983114A372}" dt="2024-05-01T23:37:31.320" v="42" actId="26606"/>
          <ac:spMkLst>
            <pc:docMk/>
            <pc:sldMk cId="3863333531" sldId="295"/>
            <ac:spMk id="17" creationId="{FF9F2414-84E8-453E-B1F3-389FDE8192D9}"/>
          </ac:spMkLst>
        </pc:spChg>
        <pc:spChg chg="add">
          <ac:chgData name="lacharme Emmanuel" userId="405ee7ec211e763a" providerId="LiveId" clId="{7677AD76-3206-43C3-9238-03983114A372}" dt="2024-05-01T23:37:31.320" v="42" actId="26606"/>
          <ac:spMkLst>
            <pc:docMk/>
            <pc:sldMk cId="3863333531" sldId="295"/>
            <ac:spMk id="19" creationId="{3ECA69A1-7536-43AC-85EF-C7106179F5ED}"/>
          </ac:spMkLst>
        </pc:spChg>
        <pc:picChg chg="add mod">
          <ac:chgData name="lacharme Emmanuel" userId="405ee7ec211e763a" providerId="LiveId" clId="{7677AD76-3206-43C3-9238-03983114A372}" dt="2024-05-01T23:37:31.320" v="42" actId="26606"/>
          <ac:picMkLst>
            <pc:docMk/>
            <pc:sldMk cId="3863333531" sldId="295"/>
            <ac:picMk id="2" creationId="{6479D3E1-B98C-E55E-A5DF-CB54DC7559C2}"/>
          </ac:picMkLst>
        </pc:picChg>
      </pc:sldChg>
      <pc:sldChg chg="addSp modSp add mod setBg">
        <pc:chgData name="lacharme Emmanuel" userId="405ee7ec211e763a" providerId="LiveId" clId="{7677AD76-3206-43C3-9238-03983114A372}" dt="2024-05-01T23:37:54.734" v="44" actId="26606"/>
        <pc:sldMkLst>
          <pc:docMk/>
          <pc:sldMk cId="750048589" sldId="296"/>
        </pc:sldMkLst>
        <pc:spChg chg="add">
          <ac:chgData name="lacharme Emmanuel" userId="405ee7ec211e763a" providerId="LiveId" clId="{7677AD76-3206-43C3-9238-03983114A372}" dt="2024-05-01T23:37:54.734" v="44" actId="26606"/>
          <ac:spMkLst>
            <pc:docMk/>
            <pc:sldMk cId="750048589" sldId="296"/>
            <ac:spMk id="7" creationId="{F3060C83-F051-4F0E-ABAD-AA0DFC48B218}"/>
          </ac:spMkLst>
        </pc:spChg>
        <pc:spChg chg="add">
          <ac:chgData name="lacharme Emmanuel" userId="405ee7ec211e763a" providerId="LiveId" clId="{7677AD76-3206-43C3-9238-03983114A372}" dt="2024-05-01T23:37:54.734" v="44" actId="26606"/>
          <ac:spMkLst>
            <pc:docMk/>
            <pc:sldMk cId="750048589" sldId="296"/>
            <ac:spMk id="9" creationId="{83C98ABE-055B-441F-B07E-44F97F083C39}"/>
          </ac:spMkLst>
        </pc:spChg>
        <pc:spChg chg="add">
          <ac:chgData name="lacharme Emmanuel" userId="405ee7ec211e763a" providerId="LiveId" clId="{7677AD76-3206-43C3-9238-03983114A372}" dt="2024-05-01T23:37:54.734" v="44" actId="26606"/>
          <ac:spMkLst>
            <pc:docMk/>
            <pc:sldMk cId="750048589" sldId="296"/>
            <ac:spMk id="11" creationId="{29FDB030-9B49-4CED-8CCD-4D99382388AC}"/>
          </ac:spMkLst>
        </pc:spChg>
        <pc:spChg chg="add">
          <ac:chgData name="lacharme Emmanuel" userId="405ee7ec211e763a" providerId="LiveId" clId="{7677AD76-3206-43C3-9238-03983114A372}" dt="2024-05-01T23:37:54.734" v="44" actId="26606"/>
          <ac:spMkLst>
            <pc:docMk/>
            <pc:sldMk cId="750048589" sldId="296"/>
            <ac:spMk id="13" creationId="{3783CA14-24A1-485C-8B30-D6A5D87987AD}"/>
          </ac:spMkLst>
        </pc:spChg>
        <pc:spChg chg="add">
          <ac:chgData name="lacharme Emmanuel" userId="405ee7ec211e763a" providerId="LiveId" clId="{7677AD76-3206-43C3-9238-03983114A372}" dt="2024-05-01T23:37:54.734" v="44" actId="26606"/>
          <ac:spMkLst>
            <pc:docMk/>
            <pc:sldMk cId="750048589" sldId="296"/>
            <ac:spMk id="15" creationId="{9A97C86A-04D6-40F7-AE84-31AB43E6A846}"/>
          </ac:spMkLst>
        </pc:spChg>
        <pc:spChg chg="add">
          <ac:chgData name="lacharme Emmanuel" userId="405ee7ec211e763a" providerId="LiveId" clId="{7677AD76-3206-43C3-9238-03983114A372}" dt="2024-05-01T23:37:54.734" v="44" actId="26606"/>
          <ac:spMkLst>
            <pc:docMk/>
            <pc:sldMk cId="750048589" sldId="296"/>
            <ac:spMk id="17" creationId="{FF9F2414-84E8-453E-B1F3-389FDE8192D9}"/>
          </ac:spMkLst>
        </pc:spChg>
        <pc:spChg chg="add">
          <ac:chgData name="lacharme Emmanuel" userId="405ee7ec211e763a" providerId="LiveId" clId="{7677AD76-3206-43C3-9238-03983114A372}" dt="2024-05-01T23:37:54.734" v="44" actId="26606"/>
          <ac:spMkLst>
            <pc:docMk/>
            <pc:sldMk cId="750048589" sldId="296"/>
            <ac:spMk id="19" creationId="{3ECA69A1-7536-43AC-85EF-C7106179F5ED}"/>
          </ac:spMkLst>
        </pc:spChg>
        <pc:picChg chg="add mod">
          <ac:chgData name="lacharme Emmanuel" userId="405ee7ec211e763a" providerId="LiveId" clId="{7677AD76-3206-43C3-9238-03983114A372}" dt="2024-05-01T23:37:54.734" v="44" actId="26606"/>
          <ac:picMkLst>
            <pc:docMk/>
            <pc:sldMk cId="750048589" sldId="296"/>
            <ac:picMk id="2" creationId="{A0F3F4CE-8C91-D161-0FBE-3C9C8ABAF9E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F8BC92-96D3-1EE4-3E32-7D0FDED4F5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F37E74F-59F4-D8B3-0C52-94D8337801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4053B4-0E79-5A5A-09C4-2AAA1A16F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6294-7A07-4E33-B86F-3925955CE425}" type="datetimeFigureOut">
              <a:rPr lang="fr-FR" smtClean="0"/>
              <a:t>02/05/2024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440407-AF7E-BBC2-BA43-420BD75B1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8C468F-6234-0BAF-017A-4EB893FEC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6CE1-11EF-46C7-8B46-EF417045C5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1980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62CE85-AE66-DE0E-DAAD-EB94C58EE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DAC772C-4F67-7294-FCC8-CB2858E06F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A99C35-B1A8-E4E9-418D-3D43F19E8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6294-7A07-4E33-B86F-3925955CE425}" type="datetimeFigureOut">
              <a:rPr lang="fr-FR" smtClean="0"/>
              <a:t>02/05/2024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222AD7-1F28-C33D-E522-C982A46DA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2AF026-6348-E3F4-07AD-F918F984A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6CE1-11EF-46C7-8B46-EF417045C5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5160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4FEB6EA-1DA7-F818-CF5E-880F8E066B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054226A-5379-6D22-E0B1-03CED9091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022E1F-9B90-B95D-0385-17270C5E9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6294-7A07-4E33-B86F-3925955CE425}" type="datetimeFigureOut">
              <a:rPr lang="fr-FR" smtClean="0"/>
              <a:t>02/05/2024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68B4C8-7C3B-8263-A38B-8A786850F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E87A58-D037-F267-0DDF-37AB1976C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6CE1-11EF-46C7-8B46-EF417045C5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1677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5F4163-E847-70F4-BD17-07943B4F3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79A71F-7DB1-2267-C6FB-049DB9A35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40D024-C735-DBA1-6858-F5BF1D369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6294-7A07-4E33-B86F-3925955CE425}" type="datetimeFigureOut">
              <a:rPr lang="fr-FR" smtClean="0"/>
              <a:t>02/05/2024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C9FAC0-6994-CDB2-511F-6CDB8C233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F2FFD0-4FFA-B3F0-0E46-B42674340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6CE1-11EF-46C7-8B46-EF417045C5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2085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B23CA3-3256-D4A0-5F74-584C731BE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5F2B5DC-7811-CCE2-94B7-D8EEA42DD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8786F9-E084-7F88-222A-EF2D7CBC5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6294-7A07-4E33-B86F-3925955CE425}" type="datetimeFigureOut">
              <a:rPr lang="fr-FR" smtClean="0"/>
              <a:t>02/05/2024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3D75DE-F868-433C-A09A-4613CD036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4C66C0-BDF5-F85E-7450-E32D4C88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6CE1-11EF-46C7-8B46-EF417045C5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8967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1ACE19-B105-BE10-EEE9-9582E3523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7C035A-BC35-4946-70D1-95072FF6E0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4F4A46E-64A6-85EC-BD3E-540083D586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A61B964-1B0D-4F26-864A-6E586930C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6294-7A07-4E33-B86F-3925955CE425}" type="datetimeFigureOut">
              <a:rPr lang="fr-FR" smtClean="0"/>
              <a:t>02/05/2024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855F6D3-F227-61C4-D03A-E66DCD0BC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84FD013-10F3-CA3A-2F1B-76837953C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6CE1-11EF-46C7-8B46-EF417045C5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5034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71F4F9-5D3B-8FF4-2DF4-A20272EC2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05DC33-16E1-01E3-A67D-8BBDFCED9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D07ABAB-A417-6843-53DA-459F70268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3F71CD9-1A03-F3C0-FA54-5A6BE5957C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9DE2800-7492-00EF-D8BC-9211044E36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E02CA81-8396-24D0-7D69-FC8F67BF3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6294-7A07-4E33-B86F-3925955CE425}" type="datetimeFigureOut">
              <a:rPr lang="fr-FR" smtClean="0"/>
              <a:t>02/05/2024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C8D332A-ED07-1F8A-A885-08ABA1478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D7BE3D6-C369-A5D4-8AD3-E54B670F0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6CE1-11EF-46C7-8B46-EF417045C5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090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14878D-52DB-C74D-C835-DCDFD7664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ECD50C3-7EF0-3534-E94D-9C1A2C4A3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6294-7A07-4E33-B86F-3925955CE425}" type="datetimeFigureOut">
              <a:rPr lang="fr-FR" smtClean="0"/>
              <a:t>02/05/2024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8417B8E-12A4-AA01-8631-53BD65A7F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61CADBC-961E-DB6B-D11A-4D3373425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6CE1-11EF-46C7-8B46-EF417045C5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2397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62A3224-53C9-016D-EDF4-A04BE7D7E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6294-7A07-4E33-B86F-3925955CE425}" type="datetimeFigureOut">
              <a:rPr lang="fr-FR" smtClean="0"/>
              <a:t>02/05/2024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FB21F01-F720-6803-B932-F721EC8B4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C6865E-046E-3673-FE2B-9C637E2C4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6CE1-11EF-46C7-8B46-EF417045C5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7440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546B63-D1FE-8BAE-6C7B-FF47CEE0F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5D4356-A022-46D3-D571-2A1E72B71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FBF9827-6271-DAF0-5431-4A03750C9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8F30AF4-88CA-97B6-A3CB-150264801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6294-7A07-4E33-B86F-3925955CE425}" type="datetimeFigureOut">
              <a:rPr lang="fr-FR" smtClean="0"/>
              <a:t>02/05/2024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E914ECE-A940-214B-7447-20062B5B7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4729221-89F2-D94E-BCF5-83AEDD5CF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6CE1-11EF-46C7-8B46-EF417045C5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4077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FA8E60-79E6-FC52-EC86-7EEFC4DEA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BDEFAA8-5D0D-85C7-8200-640AFC25D9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9483CD6-F525-0F56-1F58-746711BE6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C8D1555-B15C-8793-1005-79CC33394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6294-7A07-4E33-B86F-3925955CE425}" type="datetimeFigureOut">
              <a:rPr lang="fr-FR" smtClean="0"/>
              <a:t>02/05/2024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9380E42-26F0-3139-4716-27CB27FB3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206B054-FE23-D1B2-542C-2E04DDE45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6CE1-11EF-46C7-8B46-EF417045C5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012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665BC76-8FED-EE04-6D05-EC72502BC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F2C54A3-C122-C3DB-1120-92705F83C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6D662E-A373-2691-5F6C-726CC1FE3B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16294-7A07-4E33-B86F-3925955CE425}" type="datetimeFigureOut">
              <a:rPr lang="fr-FR" smtClean="0"/>
              <a:t>02/05/2024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B369F4-AD0C-84B7-9DF4-E1FA6DF924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D1BDDF-87EF-28B2-FF74-BB343865A6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D6CE1-11EF-46C7-8B46-EF417045C5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533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5E2943E-4F49-4B13-4F00-AC337F962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 fontScale="90000"/>
          </a:bodyPr>
          <a:lstStyle/>
          <a:p>
            <a:br>
              <a:rPr lang="fr-FR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3800" b="1" u="sng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3800" b="1" u="sng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800" b="1" u="sng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Challenges and Strategies for Business Information Services in Life Sciences</a:t>
            </a:r>
            <a:br>
              <a:rPr lang="fr-FR" dirty="0"/>
            </a:br>
            <a:endParaRPr lang="fr-FR" sz="38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33CC2BC-2158-739F-CC85-C8A46E4A4A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>
            <a:normAutofit/>
          </a:bodyPr>
          <a:lstStyle/>
          <a:p>
            <a:r>
              <a:rPr lang="fr-FR" i="1" dirty="0" err="1"/>
              <a:t>Powered</a:t>
            </a:r>
            <a:r>
              <a:rPr lang="fr-FR" i="1" dirty="0"/>
              <a:t> by GPT4 </a:t>
            </a:r>
            <a:r>
              <a:rPr lang="fr-FR" i="1" dirty="0" err="1"/>
              <a:t>Technology</a:t>
            </a:r>
            <a:endParaRPr lang="fr-FR" i="1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6359853-8EF9-2286-A1B0-5BD1DD85A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07" y="832079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29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 descr="Mind Map">
            <a:extLst>
              <a:ext uri="{FF2B5EF4-FFF2-40B4-BE49-F238E27FC236}">
                <a16:creationId xmlns:a16="http://schemas.microsoft.com/office/drawing/2014/main" id="{D37B4537-DD2D-5380-B3E6-CB89DECAE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4432" y="643467"/>
            <a:ext cx="9363136" cy="557106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40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 descr="Mind Map">
            <a:extLst>
              <a:ext uri="{FF2B5EF4-FFF2-40B4-BE49-F238E27FC236}">
                <a16:creationId xmlns:a16="http://schemas.microsoft.com/office/drawing/2014/main" id="{92DBEFAA-4C7F-414C-C34C-CE70996FC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9629" y="643467"/>
            <a:ext cx="8192741" cy="557106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98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 descr="Mind Map">
            <a:extLst>
              <a:ext uri="{FF2B5EF4-FFF2-40B4-BE49-F238E27FC236}">
                <a16:creationId xmlns:a16="http://schemas.microsoft.com/office/drawing/2014/main" id="{6479D3E1-B98C-E55E-A5DF-CB54DC755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7345" y="643467"/>
            <a:ext cx="8637310" cy="557106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33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 descr="Mind Map">
            <a:extLst>
              <a:ext uri="{FF2B5EF4-FFF2-40B4-BE49-F238E27FC236}">
                <a16:creationId xmlns:a16="http://schemas.microsoft.com/office/drawing/2014/main" id="{A0F3F4CE-8C91-D161-0FBE-3C9C8ABAF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4931" y="643467"/>
            <a:ext cx="10222137" cy="557106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048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 descr="Mind Map">
            <a:extLst>
              <a:ext uri="{FF2B5EF4-FFF2-40B4-BE49-F238E27FC236}">
                <a16:creationId xmlns:a16="http://schemas.microsoft.com/office/drawing/2014/main" id="{23353EE9-9929-6757-5344-A3B766378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2567" y="643467"/>
            <a:ext cx="9646866" cy="557106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 descr="Mind Map">
            <a:extLst>
              <a:ext uri="{FF2B5EF4-FFF2-40B4-BE49-F238E27FC236}">
                <a16:creationId xmlns:a16="http://schemas.microsoft.com/office/drawing/2014/main" id="{1BF66F7C-BE5A-C178-FC74-630E317BA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9100" y="643467"/>
            <a:ext cx="9773799" cy="557106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83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 descr="Mind Map">
            <a:extLst>
              <a:ext uri="{FF2B5EF4-FFF2-40B4-BE49-F238E27FC236}">
                <a16:creationId xmlns:a16="http://schemas.microsoft.com/office/drawing/2014/main" id="{7FB1ED61-94A5-B434-FB02-7C2C8B67F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9528" y="643467"/>
            <a:ext cx="9992944" cy="557106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39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 descr="Mind Map">
            <a:extLst>
              <a:ext uri="{FF2B5EF4-FFF2-40B4-BE49-F238E27FC236}">
                <a16:creationId xmlns:a16="http://schemas.microsoft.com/office/drawing/2014/main" id="{C36BD1CA-9590-08C3-6CB4-2D230F85F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4406" y="643467"/>
            <a:ext cx="9523188" cy="557106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55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 descr="Mind Map">
            <a:extLst>
              <a:ext uri="{FF2B5EF4-FFF2-40B4-BE49-F238E27FC236}">
                <a16:creationId xmlns:a16="http://schemas.microsoft.com/office/drawing/2014/main" id="{53147663-9598-165A-A3DB-343F2A04D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1376" y="643467"/>
            <a:ext cx="10269247" cy="557106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58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 descr="Mind Map">
            <a:extLst>
              <a:ext uri="{FF2B5EF4-FFF2-40B4-BE49-F238E27FC236}">
                <a16:creationId xmlns:a16="http://schemas.microsoft.com/office/drawing/2014/main" id="{D883D647-0C84-874D-11BA-BC030361B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9528" y="643467"/>
            <a:ext cx="9992944" cy="557106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10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 descr="Mind Map">
            <a:extLst>
              <a:ext uri="{FF2B5EF4-FFF2-40B4-BE49-F238E27FC236}">
                <a16:creationId xmlns:a16="http://schemas.microsoft.com/office/drawing/2014/main" id="{BD23F341-2440-D923-4DAE-727548E5C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4667" y="643467"/>
            <a:ext cx="9482666" cy="557106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98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 descr="Mind Map">
            <a:extLst>
              <a:ext uri="{FF2B5EF4-FFF2-40B4-BE49-F238E27FC236}">
                <a16:creationId xmlns:a16="http://schemas.microsoft.com/office/drawing/2014/main" id="{02A6E6CF-8039-C61F-1B10-369BE90C9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4021" y="643467"/>
            <a:ext cx="9323957" cy="557106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74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Grand écran</PresentationFormat>
  <Paragraphs>2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Segoe UI</vt:lpstr>
      <vt:lpstr>Thème Office</vt:lpstr>
      <vt:lpstr>   Challenges and Strategies for Business Information Services in Life Sciences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Revolutionizing Life Sciences: The Pivotal Role of ChatGPT in Healthcare Innovation</dc:title>
  <dc:creator>lacharme Emmanuel</dc:creator>
  <cp:lastModifiedBy>lacharme Emmanuel</cp:lastModifiedBy>
  <cp:revision>6</cp:revision>
  <dcterms:created xsi:type="dcterms:W3CDTF">2023-12-23T23:42:28Z</dcterms:created>
  <dcterms:modified xsi:type="dcterms:W3CDTF">2024-05-01T23:38:02Z</dcterms:modified>
</cp:coreProperties>
</file>