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5E215-B9B4-4B6B-B084-1A3F7159AE5C}" v="30" dt="2024-03-13T12:07:47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91C5E215-B9B4-4B6B-B084-1A3F7159AE5C}"/>
    <pc:docChg chg="undo custSel modSld">
      <pc:chgData name="lacharme Emmanuel" userId="405ee7ec211e763a" providerId="LiveId" clId="{91C5E215-B9B4-4B6B-B084-1A3F7159AE5C}" dt="2024-03-13T12:07:58.677" v="265" actId="14100"/>
      <pc:docMkLst>
        <pc:docMk/>
      </pc:docMkLst>
      <pc:sldChg chg="modSp mod">
        <pc:chgData name="lacharme Emmanuel" userId="405ee7ec211e763a" providerId="LiveId" clId="{91C5E215-B9B4-4B6B-B084-1A3F7159AE5C}" dt="2024-03-13T11:52:13.444" v="8" actId="14100"/>
        <pc:sldMkLst>
          <pc:docMk/>
          <pc:sldMk cId="1469299330" sldId="256"/>
        </pc:sldMkLst>
        <pc:spChg chg="mod">
          <ac:chgData name="lacharme Emmanuel" userId="405ee7ec211e763a" providerId="LiveId" clId="{91C5E215-B9B4-4B6B-B084-1A3F7159AE5C}" dt="2024-03-13T11:52:13.444" v="8" actId="14100"/>
          <ac:spMkLst>
            <pc:docMk/>
            <pc:sldMk cId="1469299330" sldId="256"/>
            <ac:spMk id="2" creationId="{85E2943E-4F49-4B13-4F00-AC337F962286}"/>
          </ac:spMkLst>
        </pc:spChg>
      </pc:sldChg>
      <pc:sldChg chg="addSp delSp modSp mod">
        <pc:chgData name="lacharme Emmanuel" userId="405ee7ec211e763a" providerId="LiveId" clId="{91C5E215-B9B4-4B6B-B084-1A3F7159AE5C}" dt="2024-03-13T11:53:33.381" v="27" actId="14100"/>
        <pc:sldMkLst>
          <pc:docMk/>
          <pc:sldMk cId="3645885544" sldId="257"/>
        </pc:sldMkLst>
        <pc:spChg chg="mod">
          <ac:chgData name="lacharme Emmanuel" userId="405ee7ec211e763a" providerId="LiveId" clId="{91C5E215-B9B4-4B6B-B084-1A3F7159AE5C}" dt="2024-03-13T11:52:52.642" v="13" actId="27636"/>
          <ac:spMkLst>
            <pc:docMk/>
            <pc:sldMk cId="3645885544" sldId="257"/>
            <ac:spMk id="2" creationId="{F625F809-4DAA-C590-EC10-5F703B08B8D9}"/>
          </ac:spMkLst>
        </pc:spChg>
        <pc:picChg chg="add mod">
          <ac:chgData name="lacharme Emmanuel" userId="405ee7ec211e763a" providerId="LiveId" clId="{91C5E215-B9B4-4B6B-B084-1A3F7159AE5C}" dt="2024-03-13T11:53:33.381" v="27" actId="14100"/>
          <ac:picMkLst>
            <pc:docMk/>
            <pc:sldMk cId="3645885544" sldId="257"/>
            <ac:picMk id="3" creationId="{3DAE46A9-7A3B-726F-65F7-6E863D551805}"/>
          </ac:picMkLst>
        </pc:picChg>
        <pc:picChg chg="del">
          <ac:chgData name="lacharme Emmanuel" userId="405ee7ec211e763a" providerId="LiveId" clId="{91C5E215-B9B4-4B6B-B084-1A3F7159AE5C}" dt="2024-03-13T11:52:59.477" v="14" actId="478"/>
          <ac:picMkLst>
            <pc:docMk/>
            <pc:sldMk cId="3645885544" sldId="257"/>
            <ac:picMk id="4" creationId="{9AC7A09D-5DB7-A11E-9552-3A0B39567228}"/>
          </ac:picMkLst>
        </pc:picChg>
        <pc:picChg chg="del">
          <ac:chgData name="lacharme Emmanuel" userId="405ee7ec211e763a" providerId="LiveId" clId="{91C5E215-B9B4-4B6B-B084-1A3F7159AE5C}" dt="2024-03-13T11:53:10.262" v="21" actId="478"/>
          <ac:picMkLst>
            <pc:docMk/>
            <pc:sldMk cId="3645885544" sldId="257"/>
            <ac:picMk id="5" creationId="{4DD890E2-B180-01F7-3517-55C50703CA73}"/>
          </ac:picMkLst>
        </pc:picChg>
        <pc:picChg chg="add mod">
          <ac:chgData name="lacharme Emmanuel" userId="405ee7ec211e763a" providerId="LiveId" clId="{91C5E215-B9B4-4B6B-B084-1A3F7159AE5C}" dt="2024-03-13T11:53:25.780" v="26" actId="14100"/>
          <ac:picMkLst>
            <pc:docMk/>
            <pc:sldMk cId="3645885544" sldId="257"/>
            <ac:picMk id="6" creationId="{ACA79B32-F28F-0FC9-94D4-557BDB1CE41E}"/>
          </ac:picMkLst>
        </pc:picChg>
      </pc:sldChg>
      <pc:sldChg chg="addSp delSp modSp mod">
        <pc:chgData name="lacharme Emmanuel" userId="405ee7ec211e763a" providerId="LiveId" clId="{91C5E215-B9B4-4B6B-B084-1A3F7159AE5C}" dt="2024-03-13T11:54:47.589" v="48" actId="14100"/>
        <pc:sldMkLst>
          <pc:docMk/>
          <pc:sldMk cId="3192964932" sldId="258"/>
        </pc:sldMkLst>
        <pc:spChg chg="mod">
          <ac:chgData name="lacharme Emmanuel" userId="405ee7ec211e763a" providerId="LiveId" clId="{91C5E215-B9B4-4B6B-B084-1A3F7159AE5C}" dt="2024-03-13T11:54:13.821" v="37" actId="27636"/>
          <ac:spMkLst>
            <pc:docMk/>
            <pc:sldMk cId="3192964932" sldId="258"/>
            <ac:spMk id="2" creationId="{310F2691-A798-428D-E9B1-5DDBB160A34C}"/>
          </ac:spMkLst>
        </pc:spChg>
        <pc:picChg chg="add mod">
          <ac:chgData name="lacharme Emmanuel" userId="405ee7ec211e763a" providerId="LiveId" clId="{91C5E215-B9B4-4B6B-B084-1A3F7159AE5C}" dt="2024-03-13T11:54:47.589" v="48" actId="14100"/>
          <ac:picMkLst>
            <pc:docMk/>
            <pc:sldMk cId="3192964932" sldId="258"/>
            <ac:picMk id="3" creationId="{848E7F7F-693E-3136-C698-4BE8F7756E65}"/>
          </ac:picMkLst>
        </pc:picChg>
        <pc:picChg chg="del">
          <ac:chgData name="lacharme Emmanuel" userId="405ee7ec211e763a" providerId="LiveId" clId="{91C5E215-B9B4-4B6B-B084-1A3F7159AE5C}" dt="2024-03-13T11:53:58.119" v="28" actId="478"/>
          <ac:picMkLst>
            <pc:docMk/>
            <pc:sldMk cId="3192964932" sldId="258"/>
            <ac:picMk id="4" creationId="{3327740E-3C14-9472-48F0-5F212A8E440E}"/>
          </ac:picMkLst>
        </pc:picChg>
        <pc:picChg chg="add mod">
          <ac:chgData name="lacharme Emmanuel" userId="405ee7ec211e763a" providerId="LiveId" clId="{91C5E215-B9B4-4B6B-B084-1A3F7159AE5C}" dt="2024-03-13T11:54:36.716" v="44" actId="14100"/>
          <ac:picMkLst>
            <pc:docMk/>
            <pc:sldMk cId="3192964932" sldId="258"/>
            <ac:picMk id="5" creationId="{DDA1880D-CBD0-D42F-B993-ADE8621143E5}"/>
          </ac:picMkLst>
        </pc:picChg>
        <pc:picChg chg="del">
          <ac:chgData name="lacharme Emmanuel" userId="405ee7ec211e763a" providerId="LiveId" clId="{91C5E215-B9B4-4B6B-B084-1A3F7159AE5C}" dt="2024-03-13T11:54:15.385" v="38" actId="478"/>
          <ac:picMkLst>
            <pc:docMk/>
            <pc:sldMk cId="3192964932" sldId="258"/>
            <ac:picMk id="6" creationId="{9E6CFE28-B15F-3CEC-CA9B-EC624933E581}"/>
          </ac:picMkLst>
        </pc:picChg>
      </pc:sldChg>
      <pc:sldChg chg="addSp delSp modSp mod">
        <pc:chgData name="lacharme Emmanuel" userId="405ee7ec211e763a" providerId="LiveId" clId="{91C5E215-B9B4-4B6B-B084-1A3F7159AE5C}" dt="2024-03-13T11:56:28.181" v="69" actId="14100"/>
        <pc:sldMkLst>
          <pc:docMk/>
          <pc:sldMk cId="2550873785" sldId="259"/>
        </pc:sldMkLst>
        <pc:spChg chg="mod">
          <ac:chgData name="lacharme Emmanuel" userId="405ee7ec211e763a" providerId="LiveId" clId="{91C5E215-B9B4-4B6B-B084-1A3F7159AE5C}" dt="2024-03-13T11:55:46.284" v="54" actId="27636"/>
          <ac:spMkLst>
            <pc:docMk/>
            <pc:sldMk cId="2550873785" sldId="259"/>
            <ac:spMk id="2" creationId="{7717DB5E-E885-101F-E007-07FEF9ABBD79}"/>
          </ac:spMkLst>
        </pc:spChg>
        <pc:picChg chg="del">
          <ac:chgData name="lacharme Emmanuel" userId="405ee7ec211e763a" providerId="LiveId" clId="{91C5E215-B9B4-4B6B-B084-1A3F7159AE5C}" dt="2024-03-13T11:55:51.206" v="55" actId="478"/>
          <ac:picMkLst>
            <pc:docMk/>
            <pc:sldMk cId="2550873785" sldId="259"/>
            <ac:picMk id="3" creationId="{261AC670-5C34-20B6-AF74-BBEDE72060F8}"/>
          </ac:picMkLst>
        </pc:picChg>
        <pc:picChg chg="del">
          <ac:chgData name="lacharme Emmanuel" userId="405ee7ec211e763a" providerId="LiveId" clId="{91C5E215-B9B4-4B6B-B084-1A3F7159AE5C}" dt="2024-03-13T11:55:59.254" v="61" actId="478"/>
          <ac:picMkLst>
            <pc:docMk/>
            <pc:sldMk cId="2550873785" sldId="259"/>
            <ac:picMk id="4" creationId="{68FC7C72-5392-96C8-E066-FE40B2DBA6E5}"/>
          </ac:picMkLst>
        </pc:picChg>
        <pc:picChg chg="add mod">
          <ac:chgData name="lacharme Emmanuel" userId="405ee7ec211e763a" providerId="LiveId" clId="{91C5E215-B9B4-4B6B-B084-1A3F7159AE5C}" dt="2024-03-13T11:56:28.181" v="69" actId="14100"/>
          <ac:picMkLst>
            <pc:docMk/>
            <pc:sldMk cId="2550873785" sldId="259"/>
            <ac:picMk id="5" creationId="{CA14DE2E-74DA-E6EB-58E1-DFBCD27D4A78}"/>
          </ac:picMkLst>
        </pc:picChg>
        <pc:picChg chg="add mod">
          <ac:chgData name="lacharme Emmanuel" userId="405ee7ec211e763a" providerId="LiveId" clId="{91C5E215-B9B4-4B6B-B084-1A3F7159AE5C}" dt="2024-03-13T11:56:20.436" v="66" actId="14100"/>
          <ac:picMkLst>
            <pc:docMk/>
            <pc:sldMk cId="2550873785" sldId="259"/>
            <ac:picMk id="6" creationId="{E0F65C1D-BD01-967C-1826-4DF84FF5D886}"/>
          </ac:picMkLst>
        </pc:picChg>
      </pc:sldChg>
      <pc:sldChg chg="addSp delSp modSp mod">
        <pc:chgData name="lacharme Emmanuel" userId="405ee7ec211e763a" providerId="LiveId" clId="{91C5E215-B9B4-4B6B-B084-1A3F7159AE5C}" dt="2024-03-13T11:57:46.569" v="91" actId="1076"/>
        <pc:sldMkLst>
          <pc:docMk/>
          <pc:sldMk cId="95870611" sldId="260"/>
        </pc:sldMkLst>
        <pc:spChg chg="mod">
          <ac:chgData name="lacharme Emmanuel" userId="405ee7ec211e763a" providerId="LiveId" clId="{91C5E215-B9B4-4B6B-B084-1A3F7159AE5C}" dt="2024-03-13T11:57:04.621" v="75" actId="27636"/>
          <ac:spMkLst>
            <pc:docMk/>
            <pc:sldMk cId="95870611" sldId="260"/>
            <ac:spMk id="2" creationId="{E8C04319-40A4-2E80-6E65-09C6B58F1693}"/>
          </ac:spMkLst>
        </pc:spChg>
        <pc:picChg chg="add mod">
          <ac:chgData name="lacharme Emmanuel" userId="405ee7ec211e763a" providerId="LiveId" clId="{91C5E215-B9B4-4B6B-B084-1A3F7159AE5C}" dt="2024-03-13T11:57:46.569" v="91" actId="1076"/>
          <ac:picMkLst>
            <pc:docMk/>
            <pc:sldMk cId="95870611" sldId="260"/>
            <ac:picMk id="3" creationId="{BA1E4495-1730-FF42-FDF9-46445B3F1B91}"/>
          </ac:picMkLst>
        </pc:picChg>
        <pc:picChg chg="del">
          <ac:chgData name="lacharme Emmanuel" userId="405ee7ec211e763a" providerId="LiveId" clId="{91C5E215-B9B4-4B6B-B084-1A3F7159AE5C}" dt="2024-03-13T11:57:05.592" v="76" actId="478"/>
          <ac:picMkLst>
            <pc:docMk/>
            <pc:sldMk cId="95870611" sldId="260"/>
            <ac:picMk id="4" creationId="{1C94A4B3-8878-5E98-C6DE-08A288474535}"/>
          </ac:picMkLst>
        </pc:picChg>
        <pc:picChg chg="del">
          <ac:chgData name="lacharme Emmanuel" userId="405ee7ec211e763a" providerId="LiveId" clId="{91C5E215-B9B4-4B6B-B084-1A3F7159AE5C}" dt="2024-03-13T11:57:20.487" v="82" actId="478"/>
          <ac:picMkLst>
            <pc:docMk/>
            <pc:sldMk cId="95870611" sldId="260"/>
            <ac:picMk id="5" creationId="{0ED73A2A-D8FC-C0BF-F2C6-43AED0C12A20}"/>
          </ac:picMkLst>
        </pc:picChg>
        <pc:picChg chg="add mod">
          <ac:chgData name="lacharme Emmanuel" userId="405ee7ec211e763a" providerId="LiveId" clId="{91C5E215-B9B4-4B6B-B084-1A3F7159AE5C}" dt="2024-03-13T11:57:37.396" v="87" actId="14100"/>
          <ac:picMkLst>
            <pc:docMk/>
            <pc:sldMk cId="95870611" sldId="260"/>
            <ac:picMk id="6" creationId="{96FEB7A8-CE97-B107-E222-34C0CB08F935}"/>
          </ac:picMkLst>
        </pc:picChg>
      </pc:sldChg>
      <pc:sldChg chg="addSp delSp modSp mod">
        <pc:chgData name="lacharme Emmanuel" userId="405ee7ec211e763a" providerId="LiveId" clId="{91C5E215-B9B4-4B6B-B084-1A3F7159AE5C}" dt="2024-03-13T11:59:20.533" v="115" actId="14100"/>
        <pc:sldMkLst>
          <pc:docMk/>
          <pc:sldMk cId="3366210361" sldId="261"/>
        </pc:sldMkLst>
        <pc:spChg chg="mod">
          <ac:chgData name="lacharme Emmanuel" userId="405ee7ec211e763a" providerId="LiveId" clId="{91C5E215-B9B4-4B6B-B084-1A3F7159AE5C}" dt="2024-03-13T11:58:19.569" v="97" actId="27636"/>
          <ac:spMkLst>
            <pc:docMk/>
            <pc:sldMk cId="3366210361" sldId="261"/>
            <ac:spMk id="2" creationId="{4CE2A0ED-787A-2FFC-AF14-A4D4795CA7EF}"/>
          </ac:spMkLst>
        </pc:spChg>
        <pc:picChg chg="add mod">
          <ac:chgData name="lacharme Emmanuel" userId="405ee7ec211e763a" providerId="LiveId" clId="{91C5E215-B9B4-4B6B-B084-1A3F7159AE5C}" dt="2024-03-13T11:59:20.533" v="115" actId="14100"/>
          <ac:picMkLst>
            <pc:docMk/>
            <pc:sldMk cId="3366210361" sldId="261"/>
            <ac:picMk id="3" creationId="{404E4EFC-EB65-7258-5F56-6CC0EDA3CA36}"/>
          </ac:picMkLst>
        </pc:picChg>
        <pc:picChg chg="del">
          <ac:chgData name="lacharme Emmanuel" userId="405ee7ec211e763a" providerId="LiveId" clId="{91C5E215-B9B4-4B6B-B084-1A3F7159AE5C}" dt="2024-03-13T11:58:24.727" v="98" actId="478"/>
          <ac:picMkLst>
            <pc:docMk/>
            <pc:sldMk cId="3366210361" sldId="261"/>
            <ac:picMk id="4" creationId="{A66CDFFF-A7BE-E20A-A33A-5C0EFEA49ACD}"/>
          </ac:picMkLst>
        </pc:picChg>
        <pc:picChg chg="del">
          <ac:chgData name="lacharme Emmanuel" userId="405ee7ec211e763a" providerId="LiveId" clId="{91C5E215-B9B4-4B6B-B084-1A3F7159AE5C}" dt="2024-03-13T11:58:34.647" v="104" actId="478"/>
          <ac:picMkLst>
            <pc:docMk/>
            <pc:sldMk cId="3366210361" sldId="261"/>
            <ac:picMk id="5" creationId="{BED9D98A-25CE-CDEC-638E-4B7E60A58EE0}"/>
          </ac:picMkLst>
        </pc:picChg>
        <pc:picChg chg="add mod">
          <ac:chgData name="lacharme Emmanuel" userId="405ee7ec211e763a" providerId="LiveId" clId="{91C5E215-B9B4-4B6B-B084-1A3F7159AE5C}" dt="2024-03-13T11:59:09.157" v="113" actId="1076"/>
          <ac:picMkLst>
            <pc:docMk/>
            <pc:sldMk cId="3366210361" sldId="261"/>
            <ac:picMk id="6" creationId="{757BB141-8B8A-7DB2-1700-B5D9297BB8E1}"/>
          </ac:picMkLst>
        </pc:picChg>
      </pc:sldChg>
      <pc:sldChg chg="addSp delSp modSp mod">
        <pc:chgData name="lacharme Emmanuel" userId="405ee7ec211e763a" providerId="LiveId" clId="{91C5E215-B9B4-4B6B-B084-1A3F7159AE5C}" dt="2024-03-13T12:00:41.237" v="137" actId="14100"/>
        <pc:sldMkLst>
          <pc:docMk/>
          <pc:sldMk cId="1206419873" sldId="262"/>
        </pc:sldMkLst>
        <pc:spChg chg="mod">
          <ac:chgData name="lacharme Emmanuel" userId="405ee7ec211e763a" providerId="LiveId" clId="{91C5E215-B9B4-4B6B-B084-1A3F7159AE5C}" dt="2024-03-13T11:59:41.327" v="121" actId="27636"/>
          <ac:spMkLst>
            <pc:docMk/>
            <pc:sldMk cId="1206419873" sldId="262"/>
            <ac:spMk id="2" creationId="{2958AF81-B3FA-A4A6-88DA-D7A06517E664}"/>
          </ac:spMkLst>
        </pc:spChg>
        <pc:picChg chg="add mod">
          <ac:chgData name="lacharme Emmanuel" userId="405ee7ec211e763a" providerId="LiveId" clId="{91C5E215-B9B4-4B6B-B084-1A3F7159AE5C}" dt="2024-03-13T12:00:41.237" v="137" actId="14100"/>
          <ac:picMkLst>
            <pc:docMk/>
            <pc:sldMk cId="1206419873" sldId="262"/>
            <ac:picMk id="3" creationId="{A884572E-B9DE-AE2E-B2AA-0C14E20066E4}"/>
          </ac:picMkLst>
        </pc:picChg>
        <pc:picChg chg="del mod">
          <ac:chgData name="lacharme Emmanuel" userId="405ee7ec211e763a" providerId="LiveId" clId="{91C5E215-B9B4-4B6B-B084-1A3F7159AE5C}" dt="2024-03-13T11:59:42.759" v="123" actId="478"/>
          <ac:picMkLst>
            <pc:docMk/>
            <pc:sldMk cId="1206419873" sldId="262"/>
            <ac:picMk id="4" creationId="{EE15F87A-A14E-A361-E874-DEE58432125F}"/>
          </ac:picMkLst>
        </pc:picChg>
        <pc:picChg chg="del">
          <ac:chgData name="lacharme Emmanuel" userId="405ee7ec211e763a" providerId="LiveId" clId="{91C5E215-B9B4-4B6B-B084-1A3F7159AE5C}" dt="2024-03-13T12:00:18.855" v="130" actId="478"/>
          <ac:picMkLst>
            <pc:docMk/>
            <pc:sldMk cId="1206419873" sldId="262"/>
            <ac:picMk id="5" creationId="{9443C710-3CFB-C183-86A3-9EA56E80360B}"/>
          </ac:picMkLst>
        </pc:picChg>
        <pc:picChg chg="add mod">
          <ac:chgData name="lacharme Emmanuel" userId="405ee7ec211e763a" providerId="LiveId" clId="{91C5E215-B9B4-4B6B-B084-1A3F7159AE5C}" dt="2024-03-13T12:00:36.390" v="135" actId="14100"/>
          <ac:picMkLst>
            <pc:docMk/>
            <pc:sldMk cId="1206419873" sldId="262"/>
            <ac:picMk id="6" creationId="{DAD4BADE-900C-5190-36B4-06F3D0A8FFB4}"/>
          </ac:picMkLst>
        </pc:picChg>
      </pc:sldChg>
      <pc:sldChg chg="addSp delSp modSp mod">
        <pc:chgData name="lacharme Emmanuel" userId="405ee7ec211e763a" providerId="LiveId" clId="{91C5E215-B9B4-4B6B-B084-1A3F7159AE5C}" dt="2024-03-13T12:01:53.013" v="157" actId="14100"/>
        <pc:sldMkLst>
          <pc:docMk/>
          <pc:sldMk cId="1099894303" sldId="263"/>
        </pc:sldMkLst>
        <pc:spChg chg="mod">
          <ac:chgData name="lacharme Emmanuel" userId="405ee7ec211e763a" providerId="LiveId" clId="{91C5E215-B9B4-4B6B-B084-1A3F7159AE5C}" dt="2024-03-13T12:01:15.680" v="143" actId="27636"/>
          <ac:spMkLst>
            <pc:docMk/>
            <pc:sldMk cId="1099894303" sldId="263"/>
            <ac:spMk id="2" creationId="{055F8A97-2DFD-7216-3329-C84C780905D8}"/>
          </ac:spMkLst>
        </pc:spChg>
        <pc:picChg chg="add mod">
          <ac:chgData name="lacharme Emmanuel" userId="405ee7ec211e763a" providerId="LiveId" clId="{91C5E215-B9B4-4B6B-B084-1A3F7159AE5C}" dt="2024-03-13T12:01:53.013" v="157" actId="14100"/>
          <ac:picMkLst>
            <pc:docMk/>
            <pc:sldMk cId="1099894303" sldId="263"/>
            <ac:picMk id="3" creationId="{DFBB130D-5B6B-58C3-3235-8324B053674E}"/>
          </ac:picMkLst>
        </pc:picChg>
        <pc:picChg chg="del">
          <ac:chgData name="lacharme Emmanuel" userId="405ee7ec211e763a" providerId="LiveId" clId="{91C5E215-B9B4-4B6B-B084-1A3F7159AE5C}" dt="2024-03-13T12:01:17.608" v="144" actId="478"/>
          <ac:picMkLst>
            <pc:docMk/>
            <pc:sldMk cId="1099894303" sldId="263"/>
            <ac:picMk id="4" creationId="{51C1828A-AD6C-E8B9-660A-DF9DA06637E6}"/>
          </ac:picMkLst>
        </pc:picChg>
        <pc:picChg chg="del">
          <ac:chgData name="lacharme Emmanuel" userId="405ee7ec211e763a" providerId="LiveId" clId="{91C5E215-B9B4-4B6B-B084-1A3F7159AE5C}" dt="2024-03-13T12:01:32.473" v="151" actId="478"/>
          <ac:picMkLst>
            <pc:docMk/>
            <pc:sldMk cId="1099894303" sldId="263"/>
            <ac:picMk id="5" creationId="{6D8CA88E-6C22-8B70-6788-083B8F98EB7F}"/>
          </ac:picMkLst>
        </pc:picChg>
        <pc:picChg chg="add mod">
          <ac:chgData name="lacharme Emmanuel" userId="405ee7ec211e763a" providerId="LiveId" clId="{91C5E215-B9B4-4B6B-B084-1A3F7159AE5C}" dt="2024-03-13T12:01:50.853" v="156" actId="14100"/>
          <ac:picMkLst>
            <pc:docMk/>
            <pc:sldMk cId="1099894303" sldId="263"/>
            <ac:picMk id="6" creationId="{825A3FD6-413A-1E16-4F35-D587190C057A}"/>
          </ac:picMkLst>
        </pc:picChg>
      </pc:sldChg>
      <pc:sldChg chg="addSp delSp modSp mod">
        <pc:chgData name="lacharme Emmanuel" userId="405ee7ec211e763a" providerId="LiveId" clId="{91C5E215-B9B4-4B6B-B084-1A3F7159AE5C}" dt="2024-03-13T12:03:03.404" v="177" actId="14100"/>
        <pc:sldMkLst>
          <pc:docMk/>
          <pc:sldMk cId="3392353412" sldId="264"/>
        </pc:sldMkLst>
        <pc:spChg chg="mod">
          <ac:chgData name="lacharme Emmanuel" userId="405ee7ec211e763a" providerId="LiveId" clId="{91C5E215-B9B4-4B6B-B084-1A3F7159AE5C}" dt="2024-03-13T12:02:20.737" v="163" actId="27636"/>
          <ac:spMkLst>
            <pc:docMk/>
            <pc:sldMk cId="3392353412" sldId="264"/>
            <ac:spMk id="2" creationId="{086947DD-BBA9-D51C-102F-12D3FD577165}"/>
          </ac:spMkLst>
        </pc:spChg>
        <pc:picChg chg="add mod">
          <ac:chgData name="lacharme Emmanuel" userId="405ee7ec211e763a" providerId="LiveId" clId="{91C5E215-B9B4-4B6B-B084-1A3F7159AE5C}" dt="2024-03-13T12:03:03.404" v="177" actId="14100"/>
          <ac:picMkLst>
            <pc:docMk/>
            <pc:sldMk cId="3392353412" sldId="264"/>
            <ac:picMk id="3" creationId="{2B5D1255-C4BE-E37A-9E9B-6D16CB4D3350}"/>
          </ac:picMkLst>
        </pc:picChg>
        <pc:picChg chg="del">
          <ac:chgData name="lacharme Emmanuel" userId="405ee7ec211e763a" providerId="LiveId" clId="{91C5E215-B9B4-4B6B-B084-1A3F7159AE5C}" dt="2024-03-13T12:02:21.879" v="164" actId="478"/>
          <ac:picMkLst>
            <pc:docMk/>
            <pc:sldMk cId="3392353412" sldId="264"/>
            <ac:picMk id="4" creationId="{1D784470-C138-B799-6939-41AFA8946E05}"/>
          </ac:picMkLst>
        </pc:picChg>
        <pc:picChg chg="del">
          <ac:chgData name="lacharme Emmanuel" userId="405ee7ec211e763a" providerId="LiveId" clId="{91C5E215-B9B4-4B6B-B084-1A3F7159AE5C}" dt="2024-03-13T12:02:34.726" v="171" actId="478"/>
          <ac:picMkLst>
            <pc:docMk/>
            <pc:sldMk cId="3392353412" sldId="264"/>
            <ac:picMk id="5" creationId="{72807F73-EACA-494E-8E75-59979B1AE623}"/>
          </ac:picMkLst>
        </pc:picChg>
        <pc:picChg chg="add mod">
          <ac:chgData name="lacharme Emmanuel" userId="405ee7ec211e763a" providerId="LiveId" clId="{91C5E215-B9B4-4B6B-B084-1A3F7159AE5C}" dt="2024-03-13T12:02:54.309" v="176" actId="14100"/>
          <ac:picMkLst>
            <pc:docMk/>
            <pc:sldMk cId="3392353412" sldId="264"/>
            <ac:picMk id="6" creationId="{471B1144-7B32-0632-62E6-B499F50D5957}"/>
          </ac:picMkLst>
        </pc:picChg>
      </pc:sldChg>
      <pc:sldChg chg="addSp delSp modSp mod">
        <pc:chgData name="lacharme Emmanuel" userId="405ee7ec211e763a" providerId="LiveId" clId="{91C5E215-B9B4-4B6B-B084-1A3F7159AE5C}" dt="2024-03-13T12:03:55.829" v="197" actId="14100"/>
        <pc:sldMkLst>
          <pc:docMk/>
          <pc:sldMk cId="2411136476" sldId="265"/>
        </pc:sldMkLst>
        <pc:spChg chg="mod">
          <ac:chgData name="lacharme Emmanuel" userId="405ee7ec211e763a" providerId="LiveId" clId="{91C5E215-B9B4-4B6B-B084-1A3F7159AE5C}" dt="2024-03-13T12:03:21.626" v="183" actId="27636"/>
          <ac:spMkLst>
            <pc:docMk/>
            <pc:sldMk cId="2411136476" sldId="265"/>
            <ac:spMk id="2" creationId="{AC4CEB92-3F54-81E6-C1DE-BCAE8C6F742E}"/>
          </ac:spMkLst>
        </pc:spChg>
        <pc:picChg chg="add mod">
          <ac:chgData name="lacharme Emmanuel" userId="405ee7ec211e763a" providerId="LiveId" clId="{91C5E215-B9B4-4B6B-B084-1A3F7159AE5C}" dt="2024-03-13T12:03:55.829" v="197" actId="14100"/>
          <ac:picMkLst>
            <pc:docMk/>
            <pc:sldMk cId="2411136476" sldId="265"/>
            <ac:picMk id="3" creationId="{BED74507-7CCC-FC99-EE6B-2D76581566FA}"/>
          </ac:picMkLst>
        </pc:picChg>
        <pc:picChg chg="del">
          <ac:chgData name="lacharme Emmanuel" userId="405ee7ec211e763a" providerId="LiveId" clId="{91C5E215-B9B4-4B6B-B084-1A3F7159AE5C}" dt="2024-03-13T12:03:22.566" v="184" actId="478"/>
          <ac:picMkLst>
            <pc:docMk/>
            <pc:sldMk cId="2411136476" sldId="265"/>
            <ac:picMk id="4" creationId="{8CD4152C-9D51-CDD9-ADE1-3A904DBDCB5D}"/>
          </ac:picMkLst>
        </pc:picChg>
        <pc:picChg chg="del">
          <ac:chgData name="lacharme Emmanuel" userId="405ee7ec211e763a" providerId="LiveId" clId="{91C5E215-B9B4-4B6B-B084-1A3F7159AE5C}" dt="2024-03-13T12:03:36.373" v="191" actId="478"/>
          <ac:picMkLst>
            <pc:docMk/>
            <pc:sldMk cId="2411136476" sldId="265"/>
            <ac:picMk id="5" creationId="{81328D0F-9F74-A75C-5493-F03E943A3457}"/>
          </ac:picMkLst>
        </pc:picChg>
        <pc:picChg chg="add mod">
          <ac:chgData name="lacharme Emmanuel" userId="405ee7ec211e763a" providerId="LiveId" clId="{91C5E215-B9B4-4B6B-B084-1A3F7159AE5C}" dt="2024-03-13T12:03:53.508" v="196" actId="14100"/>
          <ac:picMkLst>
            <pc:docMk/>
            <pc:sldMk cId="2411136476" sldId="265"/>
            <ac:picMk id="6" creationId="{BA507FBC-C153-26AB-33FC-8E6B823E5684}"/>
          </ac:picMkLst>
        </pc:picChg>
      </pc:sldChg>
      <pc:sldChg chg="addSp delSp modSp mod">
        <pc:chgData name="lacharme Emmanuel" userId="405ee7ec211e763a" providerId="LiveId" clId="{91C5E215-B9B4-4B6B-B084-1A3F7159AE5C}" dt="2024-03-13T12:05:00.566" v="220" actId="14100"/>
        <pc:sldMkLst>
          <pc:docMk/>
          <pc:sldMk cId="3893340259" sldId="266"/>
        </pc:sldMkLst>
        <pc:spChg chg="mod">
          <ac:chgData name="lacharme Emmanuel" userId="405ee7ec211e763a" providerId="LiveId" clId="{91C5E215-B9B4-4B6B-B084-1A3F7159AE5C}" dt="2024-03-13T12:04:21.300" v="204" actId="27636"/>
          <ac:spMkLst>
            <pc:docMk/>
            <pc:sldMk cId="3893340259" sldId="266"/>
            <ac:spMk id="2" creationId="{8D1336CC-AD78-DA41-AAFC-D7035BED6575}"/>
          </ac:spMkLst>
        </pc:spChg>
        <pc:picChg chg="del">
          <ac:chgData name="lacharme Emmanuel" userId="405ee7ec211e763a" providerId="LiveId" clId="{91C5E215-B9B4-4B6B-B084-1A3F7159AE5C}" dt="2024-03-13T12:04:23.016" v="205" actId="478"/>
          <ac:picMkLst>
            <pc:docMk/>
            <pc:sldMk cId="3893340259" sldId="266"/>
            <ac:picMk id="3" creationId="{B6532C27-5F42-7AB8-64CF-58A489A6C087}"/>
          </ac:picMkLst>
        </pc:picChg>
        <pc:picChg chg="del">
          <ac:chgData name="lacharme Emmanuel" userId="405ee7ec211e763a" providerId="LiveId" clId="{91C5E215-B9B4-4B6B-B084-1A3F7159AE5C}" dt="2024-03-13T12:04:39.577" v="214" actId="478"/>
          <ac:picMkLst>
            <pc:docMk/>
            <pc:sldMk cId="3893340259" sldId="266"/>
            <ac:picMk id="4" creationId="{1A851D11-6330-6AF8-2CB2-0B9BCFAFA3E7}"/>
          </ac:picMkLst>
        </pc:picChg>
        <pc:picChg chg="add mod">
          <ac:chgData name="lacharme Emmanuel" userId="405ee7ec211e763a" providerId="LiveId" clId="{91C5E215-B9B4-4B6B-B084-1A3F7159AE5C}" dt="2024-03-13T12:05:00.566" v="220" actId="14100"/>
          <ac:picMkLst>
            <pc:docMk/>
            <pc:sldMk cId="3893340259" sldId="266"/>
            <ac:picMk id="5" creationId="{075ED60F-0DFD-7CEF-3D7D-02920ED5DFE5}"/>
          </ac:picMkLst>
        </pc:picChg>
        <pc:picChg chg="add mod">
          <ac:chgData name="lacharme Emmanuel" userId="405ee7ec211e763a" providerId="LiveId" clId="{91C5E215-B9B4-4B6B-B084-1A3F7159AE5C}" dt="2024-03-13T12:04:58.365" v="219" actId="14100"/>
          <ac:picMkLst>
            <pc:docMk/>
            <pc:sldMk cId="3893340259" sldId="266"/>
            <ac:picMk id="6" creationId="{C20BFA5E-9436-30D6-6D3D-2F72704D431B}"/>
          </ac:picMkLst>
        </pc:picChg>
      </pc:sldChg>
      <pc:sldChg chg="addSp delSp modSp mod">
        <pc:chgData name="lacharme Emmanuel" userId="405ee7ec211e763a" providerId="LiveId" clId="{91C5E215-B9B4-4B6B-B084-1A3F7159AE5C}" dt="2024-03-13T12:06:27.188" v="238" actId="14100"/>
        <pc:sldMkLst>
          <pc:docMk/>
          <pc:sldMk cId="2364356495" sldId="270"/>
        </pc:sldMkLst>
        <pc:spChg chg="mod">
          <ac:chgData name="lacharme Emmanuel" userId="405ee7ec211e763a" providerId="LiveId" clId="{91C5E215-B9B4-4B6B-B084-1A3F7159AE5C}" dt="2024-03-13T12:05:26.489" v="224" actId="20577"/>
          <ac:spMkLst>
            <pc:docMk/>
            <pc:sldMk cId="2364356495" sldId="270"/>
            <ac:spMk id="2" creationId="{8D1336CC-AD78-DA41-AAFC-D7035BED6575}"/>
          </ac:spMkLst>
        </pc:spChg>
        <pc:picChg chg="add mod">
          <ac:chgData name="lacharme Emmanuel" userId="405ee7ec211e763a" providerId="LiveId" clId="{91C5E215-B9B4-4B6B-B084-1A3F7159AE5C}" dt="2024-03-13T12:06:10.157" v="232" actId="14100"/>
          <ac:picMkLst>
            <pc:docMk/>
            <pc:sldMk cId="2364356495" sldId="270"/>
            <ac:picMk id="3" creationId="{B68A2FC7-249A-E2E3-439D-57DE5BC328CA}"/>
          </ac:picMkLst>
        </pc:picChg>
        <pc:picChg chg="add mod">
          <ac:chgData name="lacharme Emmanuel" userId="405ee7ec211e763a" providerId="LiveId" clId="{91C5E215-B9B4-4B6B-B084-1A3F7159AE5C}" dt="2024-03-13T12:06:27.188" v="238" actId="14100"/>
          <ac:picMkLst>
            <pc:docMk/>
            <pc:sldMk cId="2364356495" sldId="270"/>
            <ac:picMk id="4" creationId="{F20BBA5A-1EEF-5CCE-D01F-94C3F979546A}"/>
          </ac:picMkLst>
        </pc:picChg>
        <pc:picChg chg="del mod">
          <ac:chgData name="lacharme Emmanuel" userId="405ee7ec211e763a" providerId="LiveId" clId="{91C5E215-B9B4-4B6B-B084-1A3F7159AE5C}" dt="2024-03-13T12:05:27.624" v="226" actId="478"/>
          <ac:picMkLst>
            <pc:docMk/>
            <pc:sldMk cId="2364356495" sldId="270"/>
            <ac:picMk id="5" creationId="{97970791-F6A8-B8B7-8934-AEF215AE7700}"/>
          </ac:picMkLst>
        </pc:picChg>
        <pc:picChg chg="del">
          <ac:chgData name="lacharme Emmanuel" userId="405ee7ec211e763a" providerId="LiveId" clId="{91C5E215-B9B4-4B6B-B084-1A3F7159AE5C}" dt="2024-03-13T12:06:00.391" v="227" actId="478"/>
          <ac:picMkLst>
            <pc:docMk/>
            <pc:sldMk cId="2364356495" sldId="270"/>
            <ac:picMk id="6" creationId="{F96A1AFB-08C0-8E35-522D-0B74859D0C89}"/>
          </ac:picMkLst>
        </pc:picChg>
      </pc:sldChg>
      <pc:sldChg chg="addSp delSp modSp mod">
        <pc:chgData name="lacharme Emmanuel" userId="405ee7ec211e763a" providerId="LiveId" clId="{91C5E215-B9B4-4B6B-B084-1A3F7159AE5C}" dt="2024-03-13T12:07:58.677" v="265" actId="14100"/>
        <pc:sldMkLst>
          <pc:docMk/>
          <pc:sldMk cId="3029967545" sldId="271"/>
        </pc:sldMkLst>
        <pc:spChg chg="mod">
          <ac:chgData name="lacharme Emmanuel" userId="405ee7ec211e763a" providerId="LiveId" clId="{91C5E215-B9B4-4B6B-B084-1A3F7159AE5C}" dt="2024-03-13T12:07:20.186" v="251" actId="20577"/>
          <ac:spMkLst>
            <pc:docMk/>
            <pc:sldMk cId="3029967545" sldId="271"/>
            <ac:spMk id="2" creationId="{8D1336CC-AD78-DA41-AAFC-D7035BED6575}"/>
          </ac:spMkLst>
        </pc:spChg>
        <pc:picChg chg="add mod">
          <ac:chgData name="lacharme Emmanuel" userId="405ee7ec211e763a" providerId="LiveId" clId="{91C5E215-B9B4-4B6B-B084-1A3F7159AE5C}" dt="2024-03-13T12:07:58.677" v="265" actId="14100"/>
          <ac:picMkLst>
            <pc:docMk/>
            <pc:sldMk cId="3029967545" sldId="271"/>
            <ac:picMk id="3" creationId="{887AAA8F-1B79-D79B-DA8C-9F3A4B0DE2B8}"/>
          </ac:picMkLst>
        </pc:picChg>
        <pc:picChg chg="add mod">
          <ac:chgData name="lacharme Emmanuel" userId="405ee7ec211e763a" providerId="LiveId" clId="{91C5E215-B9B4-4B6B-B084-1A3F7159AE5C}" dt="2024-03-13T12:07:56.012" v="264" actId="14100"/>
          <ac:picMkLst>
            <pc:docMk/>
            <pc:sldMk cId="3029967545" sldId="271"/>
            <ac:picMk id="4" creationId="{E8182B2E-232F-A74C-0DCB-2B2DAC303C08}"/>
          </ac:picMkLst>
        </pc:picChg>
        <pc:picChg chg="del">
          <ac:chgData name="lacharme Emmanuel" userId="405ee7ec211e763a" providerId="LiveId" clId="{91C5E215-B9B4-4B6B-B084-1A3F7159AE5C}" dt="2024-03-13T12:07:22.185" v="252" actId="478"/>
          <ac:picMkLst>
            <pc:docMk/>
            <pc:sldMk cId="3029967545" sldId="271"/>
            <ac:picMk id="5" creationId="{F1C74DA8-F5DA-FF83-B9D1-9B72E2C3B6E8}"/>
          </ac:picMkLst>
        </pc:picChg>
        <pc:picChg chg="del">
          <ac:chgData name="lacharme Emmanuel" userId="405ee7ec211e763a" providerId="LiveId" clId="{91C5E215-B9B4-4B6B-B084-1A3F7159AE5C}" dt="2024-03-13T12:07:39.576" v="259" actId="478"/>
          <ac:picMkLst>
            <pc:docMk/>
            <pc:sldMk cId="3029967545" sldId="271"/>
            <ac:picMk id="6" creationId="{5FB1AB4D-025B-96A4-E11D-CD02996CF5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832079"/>
            <a:ext cx="5334930" cy="3688163"/>
          </a:xfrm>
        </p:spPr>
        <p:txBody>
          <a:bodyPr>
            <a:normAutofit fontScale="90000"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use of surrogate endpoints in HTA and Market access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Accepted and Controversial Surrogate Endpoints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D74507-7CCC-FC99-EE6B-2D765815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5" cy="3428999"/>
          </a:xfrm>
          <a:prstGeom prst="rect">
            <a:avLst/>
          </a:prstGeom>
          <a:noFill/>
        </p:spPr>
      </p:pic>
      <p:pic>
        <p:nvPicPr>
          <p:cNvPr id="6" name="Image 5" descr="Chapter 8: Accepted and Controversial Surrogate Endpoints">
            <a:extLst>
              <a:ext uri="{FF2B5EF4-FFF2-40B4-BE49-F238E27FC236}">
                <a16:creationId xmlns:a16="http://schemas.microsoft.com/office/drawing/2014/main" id="{BA507FBC-C153-26AB-33FC-8E6B823E5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-1"/>
            <a:ext cx="83058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Future Directions and Emerging Trends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5ED60F-0DFD-7CEF-3D7D-02920ED5D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0" y="3457575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 descr="Chapter 9: Future Directions and Emerging Trends">
            <a:extLst>
              <a:ext uri="{FF2B5EF4-FFF2-40B4-BE49-F238E27FC236}">
                <a16:creationId xmlns:a16="http://schemas.microsoft.com/office/drawing/2014/main" id="{C20BFA5E-9436-30D6-6D3D-2F72704D4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4" y="0"/>
            <a:ext cx="830580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Personal Insights and Expert Advice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 descr="Final Chapter: Navigating the Surrogate Endpoint Landscape">
            <a:extLst>
              <a:ext uri="{FF2B5EF4-FFF2-40B4-BE49-F238E27FC236}">
                <a16:creationId xmlns:a16="http://schemas.microsoft.com/office/drawing/2014/main" id="{B68A2FC7-249A-E2E3-439D-57DE5BC32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0BBA5A-1EEF-5CCE-D01F-94C3F979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435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Conclusion: The Evolving Landscape of Surrogate Endpoints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7AAA8F-1B79-D79B-DA8C-9F3A4B0DE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19" cy="3400426"/>
          </a:xfrm>
          <a:prstGeom prst="rect">
            <a:avLst/>
          </a:prstGeom>
          <a:noFill/>
        </p:spPr>
      </p:pic>
      <p:pic>
        <p:nvPicPr>
          <p:cNvPr id="4" name="Image 3" descr="Conclusion: Evolving Landscape of Surrogate Endpoints">
            <a:extLst>
              <a:ext uri="{FF2B5EF4-FFF2-40B4-BE49-F238E27FC236}">
                <a16:creationId xmlns:a16="http://schemas.microsoft.com/office/drawing/2014/main" id="{E8182B2E-232F-A74C-0DCB-2B2DAC303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4" y="0"/>
            <a:ext cx="830580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96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Introduction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AE46A9-7A3B-726F-65F7-6E863D55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4401"/>
            <a:ext cx="3240231" cy="3403600"/>
          </a:xfrm>
          <a:prstGeom prst="rect">
            <a:avLst/>
          </a:prstGeom>
          <a:noFill/>
        </p:spPr>
      </p:pic>
      <p:pic>
        <p:nvPicPr>
          <p:cNvPr id="6" name="Image 5" descr="Visual Overview: Surrogate Endpoints in Healthcare">
            <a:extLst>
              <a:ext uri="{FF2B5EF4-FFF2-40B4-BE49-F238E27FC236}">
                <a16:creationId xmlns:a16="http://schemas.microsoft.com/office/drawing/2014/main" id="{ACA79B32-F28F-0FC9-94D4-557BDB1CE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900" b="1" dirty="0">
                <a:solidFill>
                  <a:srgbClr val="FFFFFF"/>
                </a:solidFill>
              </a:rPr>
              <a:t>Understanding Surrogate Endpoints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8E7F7F-693E-3136-C698-4BE8F7756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5" y="3429000"/>
            <a:ext cx="3247845" cy="3429000"/>
          </a:xfrm>
          <a:prstGeom prst="rect">
            <a:avLst/>
          </a:prstGeom>
          <a:noFill/>
        </p:spPr>
      </p:pic>
      <p:pic>
        <p:nvPicPr>
          <p:cNvPr id="5" name="Image 4" descr="Chapter 1: Understanding Surrogate Endpoints">
            <a:extLst>
              <a:ext uri="{FF2B5EF4-FFF2-40B4-BE49-F238E27FC236}">
                <a16:creationId xmlns:a16="http://schemas.microsoft.com/office/drawing/2014/main" id="{DDA1880D-CBD0-D42F-B993-ADE862114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Role of Surrogate Endpoints in Oncology and Beyond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14DE2E-74DA-E6EB-58E1-DFBCD27D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2" y="3457574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 descr="Chapter 2: The Role of Surrogate Endpoints in Oncology and Beyond">
            <a:extLst>
              <a:ext uri="{FF2B5EF4-FFF2-40B4-BE49-F238E27FC236}">
                <a16:creationId xmlns:a16="http://schemas.microsoft.com/office/drawing/2014/main" id="{E0F65C1D-BD01-967C-1826-4DF84FF5D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Statistical Validation of Surrogate Endpoints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1E4495-1730-FF42-FDF9-46445B3F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2" y="3429000"/>
            <a:ext cx="3248026" cy="3429000"/>
          </a:xfrm>
          <a:prstGeom prst="rect">
            <a:avLst/>
          </a:prstGeom>
          <a:noFill/>
        </p:spPr>
      </p:pic>
      <p:pic>
        <p:nvPicPr>
          <p:cNvPr id="6" name="Image 5" descr="Chapter 3: Statistical Validation of Surrogate Endpoints">
            <a:extLst>
              <a:ext uri="{FF2B5EF4-FFF2-40B4-BE49-F238E27FC236}">
                <a16:creationId xmlns:a16="http://schemas.microsoft.com/office/drawing/2014/main" id="{96FEB7A8-CE97-B107-E222-34C0CB08F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Surrogate Endpoints in Health Technology Assessment (HTA)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4E4EFC-EB65-7258-5F56-6CC0EDA3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5" cy="3429000"/>
          </a:xfrm>
          <a:prstGeom prst="rect">
            <a:avLst/>
          </a:prstGeom>
          <a:noFill/>
        </p:spPr>
      </p:pic>
      <p:pic>
        <p:nvPicPr>
          <p:cNvPr id="6" name="Image 5" descr="Chapter 4: Surrogate Endpoints in HTA">
            <a:extLst>
              <a:ext uri="{FF2B5EF4-FFF2-40B4-BE49-F238E27FC236}">
                <a16:creationId xmlns:a16="http://schemas.microsoft.com/office/drawing/2014/main" id="{757BB141-8B8A-7DB2-1700-B5D9297B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0"/>
            <a:ext cx="83058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Market Access Strategies and Surrogate Endpoints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84572E-B9DE-AE2E-B2AA-0C14E200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0" y="3429000"/>
            <a:ext cx="3248025" cy="3429000"/>
          </a:xfrm>
          <a:prstGeom prst="rect">
            <a:avLst/>
          </a:prstGeom>
          <a:noFill/>
        </p:spPr>
      </p:pic>
      <p:pic>
        <p:nvPicPr>
          <p:cNvPr id="6" name="Image 5" descr="Chapter 5: Market Access Strategies and Surrogate Endpoints">
            <a:extLst>
              <a:ext uri="{FF2B5EF4-FFF2-40B4-BE49-F238E27FC236}">
                <a16:creationId xmlns:a16="http://schemas.microsoft.com/office/drawing/2014/main" id="{DAD4BADE-900C-5190-36B4-06F3D0A8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4" y="1"/>
            <a:ext cx="8305805" cy="6797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Health Economics and Outcomes Research (HEOR) &amp; Real World Evidence (RWE)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BB130D-5B6B-58C3-3235-8324B053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1"/>
            <a:ext cx="3240231" cy="3429000"/>
          </a:xfrm>
          <a:prstGeom prst="rect">
            <a:avLst/>
          </a:prstGeom>
          <a:noFill/>
        </p:spPr>
      </p:pic>
      <p:pic>
        <p:nvPicPr>
          <p:cNvPr id="6" name="Image 5" descr="Chapter 6: HEOR &amp; RWE and Surrogate Endpoints">
            <a:extLst>
              <a:ext uri="{FF2B5EF4-FFF2-40B4-BE49-F238E27FC236}">
                <a16:creationId xmlns:a16="http://schemas.microsoft.com/office/drawing/2014/main" id="{825A3FD6-413A-1E16-4F35-D587190C0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4" y="0"/>
            <a:ext cx="831359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Global Policies on Surrogate Endpoints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5D1255-C4BE-E37A-9E9B-6D16CB4D3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 descr="Chapter 7: Global Policies on Surrogate Endpoints">
            <a:extLst>
              <a:ext uri="{FF2B5EF4-FFF2-40B4-BE49-F238E27FC236}">
                <a16:creationId xmlns:a16="http://schemas.microsoft.com/office/drawing/2014/main" id="{471B1144-7B32-0632-62E6-B499F50D5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Grand écran</PresentationFormat>
  <Paragraphs>14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Thème Office</vt:lpstr>
      <vt:lpstr>    The use of surrogate endpoints in HTA and Market access   </vt:lpstr>
      <vt:lpstr>Introduction </vt:lpstr>
      <vt:lpstr>Understanding Surrogate Endpoints</vt:lpstr>
      <vt:lpstr>The Role of Surrogate Endpoints in Oncology and Beyond</vt:lpstr>
      <vt:lpstr>Statistical Validation of Surrogate Endpoints</vt:lpstr>
      <vt:lpstr>Surrogate Endpoints in Health Technology Assessment (HTA)</vt:lpstr>
      <vt:lpstr>Market Access Strategies and Surrogate Endpoints</vt:lpstr>
      <vt:lpstr>Health Economics and Outcomes Research (HEOR) &amp; Real World Evidence (RWE)</vt:lpstr>
      <vt:lpstr>Global Policies on Surrogate Endpoints</vt:lpstr>
      <vt:lpstr>Accepted and Controversial Surrogate Endpoints</vt:lpstr>
      <vt:lpstr>Future Directions and Emerging Trends</vt:lpstr>
      <vt:lpstr>Personal Insights and Expert Advice</vt:lpstr>
      <vt:lpstr>Conclusion: The Evolving Landscape of Surrogate Endpoints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4</cp:revision>
  <dcterms:created xsi:type="dcterms:W3CDTF">2023-12-23T23:42:28Z</dcterms:created>
  <dcterms:modified xsi:type="dcterms:W3CDTF">2024-03-13T12:08:00Z</dcterms:modified>
</cp:coreProperties>
</file>