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6EFD1-71BD-465B-9FAB-387F76864DB2}" v="30" dt="2024-02-23T16:54:19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97F6EFD1-71BD-465B-9FAB-387F76864DB2}"/>
    <pc:docChg chg="undo custSel addSld delSld modSld sldOrd">
      <pc:chgData name="lacharme Emmanuel" userId="405ee7ec211e763a" providerId="LiveId" clId="{97F6EFD1-71BD-465B-9FAB-387F76864DB2}" dt="2024-02-23T16:55:46.593" v="278" actId="47"/>
      <pc:docMkLst>
        <pc:docMk/>
      </pc:docMkLst>
      <pc:sldChg chg="modSp mod">
        <pc:chgData name="lacharme Emmanuel" userId="405ee7ec211e763a" providerId="LiveId" clId="{97F6EFD1-71BD-465B-9FAB-387F76864DB2}" dt="2024-02-23T16:40:35.407" v="8" actId="20577"/>
        <pc:sldMkLst>
          <pc:docMk/>
          <pc:sldMk cId="1469299330" sldId="256"/>
        </pc:sldMkLst>
        <pc:spChg chg="mod">
          <ac:chgData name="lacharme Emmanuel" userId="405ee7ec211e763a" providerId="LiveId" clId="{97F6EFD1-71BD-465B-9FAB-387F76864DB2}" dt="2024-02-23T16:40:35.407" v="8" actId="20577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">
        <pc:chgData name="lacharme Emmanuel" userId="405ee7ec211e763a" providerId="LiveId" clId="{97F6EFD1-71BD-465B-9FAB-387F76864DB2}" dt="2024-02-23T16:41:47.922" v="26" actId="14100"/>
        <pc:sldMkLst>
          <pc:docMk/>
          <pc:sldMk cId="3645885544" sldId="257"/>
        </pc:sldMkLst>
        <pc:spChg chg="mod">
          <ac:chgData name="lacharme Emmanuel" userId="405ee7ec211e763a" providerId="LiveId" clId="{97F6EFD1-71BD-465B-9FAB-387F76864DB2}" dt="2024-02-23T16:41:01.270" v="12" actId="27636"/>
          <ac:spMkLst>
            <pc:docMk/>
            <pc:sldMk cId="3645885544" sldId="257"/>
            <ac:spMk id="2" creationId="{F625F809-4DAA-C590-EC10-5F703B08B8D9}"/>
          </ac:spMkLst>
        </pc:spChg>
        <pc:picChg chg="del">
          <ac:chgData name="lacharme Emmanuel" userId="405ee7ec211e763a" providerId="LiveId" clId="{97F6EFD1-71BD-465B-9FAB-387F76864DB2}" dt="2024-02-23T16:41:10.400" v="14" actId="478"/>
          <ac:picMkLst>
            <pc:docMk/>
            <pc:sldMk cId="3645885544" sldId="257"/>
            <ac:picMk id="3" creationId="{00483C23-EBDA-A998-EFAD-D1C713E41F81}"/>
          </ac:picMkLst>
        </pc:picChg>
        <pc:picChg chg="add mod">
          <ac:chgData name="lacharme Emmanuel" userId="405ee7ec211e763a" providerId="LiveId" clId="{97F6EFD1-71BD-465B-9FAB-387F76864DB2}" dt="2024-02-23T16:41:47.922" v="26" actId="14100"/>
          <ac:picMkLst>
            <pc:docMk/>
            <pc:sldMk cId="3645885544" sldId="257"/>
            <ac:picMk id="4" creationId="{D4754477-B3FE-494F-677F-CBF98A13CF47}"/>
          </ac:picMkLst>
        </pc:picChg>
        <pc:picChg chg="add mod">
          <ac:chgData name="lacharme Emmanuel" userId="405ee7ec211e763a" providerId="LiveId" clId="{97F6EFD1-71BD-465B-9FAB-387F76864DB2}" dt="2024-02-23T16:41:42.874" v="24" actId="14100"/>
          <ac:picMkLst>
            <pc:docMk/>
            <pc:sldMk cId="3645885544" sldId="257"/>
            <ac:picMk id="5" creationId="{7A52DD9F-E5F8-B100-90F3-0CBE3F3C6CD2}"/>
          </ac:picMkLst>
        </pc:picChg>
        <pc:picChg chg="del">
          <ac:chgData name="lacharme Emmanuel" userId="405ee7ec211e763a" providerId="LiveId" clId="{97F6EFD1-71BD-465B-9FAB-387F76864DB2}" dt="2024-02-23T16:41:22.622" v="19" actId="478"/>
          <ac:picMkLst>
            <pc:docMk/>
            <pc:sldMk cId="3645885544" sldId="257"/>
            <ac:picMk id="6" creationId="{FA7714E5-886B-B6EC-E845-7AB0349C380C}"/>
          </ac:picMkLst>
        </pc:picChg>
      </pc:sldChg>
      <pc:sldChg chg="addSp delSp modSp mod">
        <pc:chgData name="lacharme Emmanuel" userId="405ee7ec211e763a" providerId="LiveId" clId="{97F6EFD1-71BD-465B-9FAB-387F76864DB2}" dt="2024-02-23T16:43:01.569" v="45" actId="14100"/>
        <pc:sldMkLst>
          <pc:docMk/>
          <pc:sldMk cId="3192964932" sldId="258"/>
        </pc:sldMkLst>
        <pc:spChg chg="mod">
          <ac:chgData name="lacharme Emmanuel" userId="405ee7ec211e763a" providerId="LiveId" clId="{97F6EFD1-71BD-465B-9FAB-387F76864DB2}" dt="2024-02-23T16:42:24.330" v="29" actId="108"/>
          <ac:spMkLst>
            <pc:docMk/>
            <pc:sldMk cId="3192964932" sldId="258"/>
            <ac:spMk id="2" creationId="{310F2691-A798-428D-E9B1-5DDBB160A34C}"/>
          </ac:spMkLst>
        </pc:spChg>
        <pc:spChg chg="del">
          <ac:chgData name="lacharme Emmanuel" userId="405ee7ec211e763a" providerId="LiveId" clId="{97F6EFD1-71BD-465B-9FAB-387F76864DB2}" dt="2024-02-23T16:42:41.213" v="37" actId="478"/>
          <ac:spMkLst>
            <pc:docMk/>
            <pc:sldMk cId="3192964932" sldId="258"/>
            <ac:spMk id="5" creationId="{5C9FBE61-B594-A551-0C9B-7A75816DE0D5}"/>
          </ac:spMkLst>
        </pc:spChg>
        <pc:picChg chg="del">
          <ac:chgData name="lacharme Emmanuel" userId="405ee7ec211e763a" providerId="LiveId" clId="{97F6EFD1-71BD-465B-9FAB-387F76864DB2}" dt="2024-02-23T16:42:30.141" v="30" actId="478"/>
          <ac:picMkLst>
            <pc:docMk/>
            <pc:sldMk cId="3192964932" sldId="258"/>
            <ac:picMk id="3" creationId="{DEBBABC2-A7C4-D29B-6326-E420FCD7E62A}"/>
          </ac:picMkLst>
        </pc:picChg>
        <pc:picChg chg="add mod">
          <ac:chgData name="lacharme Emmanuel" userId="405ee7ec211e763a" providerId="LiveId" clId="{97F6EFD1-71BD-465B-9FAB-387F76864DB2}" dt="2024-02-23T16:42:43.361" v="38" actId="14100"/>
          <ac:picMkLst>
            <pc:docMk/>
            <pc:sldMk cId="3192964932" sldId="258"/>
            <ac:picMk id="4" creationId="{FF01F64D-445F-7915-B772-49FA9B201782}"/>
          </ac:picMkLst>
        </pc:picChg>
        <pc:picChg chg="add mod">
          <ac:chgData name="lacharme Emmanuel" userId="405ee7ec211e763a" providerId="LiveId" clId="{97F6EFD1-71BD-465B-9FAB-387F76864DB2}" dt="2024-02-23T16:43:01.569" v="45" actId="14100"/>
          <ac:picMkLst>
            <pc:docMk/>
            <pc:sldMk cId="3192964932" sldId="258"/>
            <ac:picMk id="6" creationId="{2A6A2D77-6B3B-B8A6-59A8-5236CC1BE1B8}"/>
          </ac:picMkLst>
        </pc:picChg>
        <pc:picChg chg="del mod">
          <ac:chgData name="lacharme Emmanuel" userId="405ee7ec211e763a" providerId="LiveId" clId="{97F6EFD1-71BD-465B-9FAB-387F76864DB2}" dt="2024-02-23T16:42:45.579" v="40" actId="478"/>
          <ac:picMkLst>
            <pc:docMk/>
            <pc:sldMk cId="3192964932" sldId="258"/>
            <ac:picMk id="8" creationId="{390CB7FE-75C7-8649-57FC-ACDB43461BF5}"/>
          </ac:picMkLst>
        </pc:picChg>
      </pc:sldChg>
      <pc:sldChg chg="addSp delSp modSp mod">
        <pc:chgData name="lacharme Emmanuel" userId="405ee7ec211e763a" providerId="LiveId" clId="{97F6EFD1-71BD-465B-9FAB-387F76864DB2}" dt="2024-02-23T16:44:24.362" v="70" actId="14100"/>
        <pc:sldMkLst>
          <pc:docMk/>
          <pc:sldMk cId="2550873785" sldId="259"/>
        </pc:sldMkLst>
        <pc:spChg chg="mod">
          <ac:chgData name="lacharme Emmanuel" userId="405ee7ec211e763a" providerId="LiveId" clId="{97F6EFD1-71BD-465B-9FAB-387F76864DB2}" dt="2024-02-23T16:43:32.332" v="54" actId="20577"/>
          <ac:spMkLst>
            <pc:docMk/>
            <pc:sldMk cId="2550873785" sldId="259"/>
            <ac:spMk id="2" creationId="{7717DB5E-E885-101F-E007-07FEF9ABBD79}"/>
          </ac:spMkLst>
        </pc:spChg>
        <pc:picChg chg="add mod">
          <ac:chgData name="lacharme Emmanuel" userId="405ee7ec211e763a" providerId="LiveId" clId="{97F6EFD1-71BD-465B-9FAB-387F76864DB2}" dt="2024-02-23T16:44:24.362" v="70" actId="14100"/>
          <ac:picMkLst>
            <pc:docMk/>
            <pc:sldMk cId="2550873785" sldId="259"/>
            <ac:picMk id="3" creationId="{EE653637-0D22-2BF8-D24B-895513D2AE00}"/>
          </ac:picMkLst>
        </pc:picChg>
        <pc:picChg chg="add mod">
          <ac:chgData name="lacharme Emmanuel" userId="405ee7ec211e763a" providerId="LiveId" clId="{97F6EFD1-71BD-465B-9FAB-387F76864DB2}" dt="2024-02-23T16:44:21.689" v="69" actId="14100"/>
          <ac:picMkLst>
            <pc:docMk/>
            <pc:sldMk cId="2550873785" sldId="259"/>
            <ac:picMk id="4" creationId="{1F09706F-BF50-6E9E-15E9-9EA07E42E158}"/>
          </ac:picMkLst>
        </pc:picChg>
        <pc:picChg chg="del">
          <ac:chgData name="lacharme Emmanuel" userId="405ee7ec211e763a" providerId="LiveId" clId="{97F6EFD1-71BD-465B-9FAB-387F76864DB2}" dt="2024-02-23T16:44:03.754" v="64" actId="478"/>
          <ac:picMkLst>
            <pc:docMk/>
            <pc:sldMk cId="2550873785" sldId="259"/>
            <ac:picMk id="7" creationId="{6FF5C11D-6684-F559-1D57-2D0EC40DAFF4}"/>
          </ac:picMkLst>
        </pc:picChg>
        <pc:picChg chg="del">
          <ac:chgData name="lacharme Emmanuel" userId="405ee7ec211e763a" providerId="LiveId" clId="{97F6EFD1-71BD-465B-9FAB-387F76864DB2}" dt="2024-02-23T16:43:42.827" v="55" actId="478"/>
          <ac:picMkLst>
            <pc:docMk/>
            <pc:sldMk cId="2550873785" sldId="259"/>
            <ac:picMk id="8" creationId="{F67CF476-BC50-8CB8-139E-743BB6B87287}"/>
          </ac:picMkLst>
        </pc:picChg>
      </pc:sldChg>
      <pc:sldChg chg="addSp delSp modSp mod">
        <pc:chgData name="lacharme Emmanuel" userId="405ee7ec211e763a" providerId="LiveId" clId="{97F6EFD1-71BD-465B-9FAB-387F76864DB2}" dt="2024-02-23T16:45:25.602" v="96" actId="14100"/>
        <pc:sldMkLst>
          <pc:docMk/>
          <pc:sldMk cId="95870611" sldId="260"/>
        </pc:sldMkLst>
        <pc:spChg chg="mod">
          <ac:chgData name="lacharme Emmanuel" userId="405ee7ec211e763a" providerId="LiveId" clId="{97F6EFD1-71BD-465B-9FAB-387F76864DB2}" dt="2024-02-23T16:44:42.347" v="76" actId="27636"/>
          <ac:spMkLst>
            <pc:docMk/>
            <pc:sldMk cId="95870611" sldId="260"/>
            <ac:spMk id="2" creationId="{E8C04319-40A4-2E80-6E65-09C6B58F1693}"/>
          </ac:spMkLst>
        </pc:spChg>
        <pc:picChg chg="del mod">
          <ac:chgData name="lacharme Emmanuel" userId="405ee7ec211e763a" providerId="LiveId" clId="{97F6EFD1-71BD-465B-9FAB-387F76864DB2}" dt="2024-02-23T16:44:48.329" v="78" actId="478"/>
          <ac:picMkLst>
            <pc:docMk/>
            <pc:sldMk cId="95870611" sldId="260"/>
            <ac:picMk id="3" creationId="{7710E940-E91F-5755-C9FF-5A3FFDB6790F}"/>
          </ac:picMkLst>
        </pc:picChg>
        <pc:picChg chg="add mod">
          <ac:chgData name="lacharme Emmanuel" userId="405ee7ec211e763a" providerId="LiveId" clId="{97F6EFD1-71BD-465B-9FAB-387F76864DB2}" dt="2024-02-23T16:45:25.602" v="96" actId="14100"/>
          <ac:picMkLst>
            <pc:docMk/>
            <pc:sldMk cId="95870611" sldId="260"/>
            <ac:picMk id="4" creationId="{9C2AA2B0-197F-4F8D-EF4F-713CB72F9A2E}"/>
          </ac:picMkLst>
        </pc:picChg>
        <pc:picChg chg="add mod">
          <ac:chgData name="lacharme Emmanuel" userId="405ee7ec211e763a" providerId="LiveId" clId="{97F6EFD1-71BD-465B-9FAB-387F76864DB2}" dt="2024-02-23T16:45:23.529" v="95" actId="14100"/>
          <ac:picMkLst>
            <pc:docMk/>
            <pc:sldMk cId="95870611" sldId="260"/>
            <ac:picMk id="5" creationId="{882D829C-EC0C-10A1-A651-CCEB22916996}"/>
          </ac:picMkLst>
        </pc:picChg>
        <pc:picChg chg="del">
          <ac:chgData name="lacharme Emmanuel" userId="405ee7ec211e763a" providerId="LiveId" clId="{97F6EFD1-71BD-465B-9FAB-387F76864DB2}" dt="2024-02-23T16:45:03.963" v="89" actId="478"/>
          <ac:picMkLst>
            <pc:docMk/>
            <pc:sldMk cId="95870611" sldId="260"/>
            <ac:picMk id="8" creationId="{21BA1ECD-1FB7-9C16-82ED-17777DB4ACBC}"/>
          </ac:picMkLst>
        </pc:picChg>
      </pc:sldChg>
      <pc:sldChg chg="addSp delSp modSp mod">
        <pc:chgData name="lacharme Emmanuel" userId="405ee7ec211e763a" providerId="LiveId" clId="{97F6EFD1-71BD-465B-9FAB-387F76864DB2}" dt="2024-02-23T16:46:30.929" v="117" actId="14100"/>
        <pc:sldMkLst>
          <pc:docMk/>
          <pc:sldMk cId="3366210361" sldId="261"/>
        </pc:sldMkLst>
        <pc:spChg chg="mod">
          <ac:chgData name="lacharme Emmanuel" userId="405ee7ec211e763a" providerId="LiveId" clId="{97F6EFD1-71BD-465B-9FAB-387F76864DB2}" dt="2024-02-23T16:45:51.290" v="102" actId="27636"/>
          <ac:spMkLst>
            <pc:docMk/>
            <pc:sldMk cId="3366210361" sldId="261"/>
            <ac:spMk id="2" creationId="{4CE2A0ED-787A-2FFC-AF14-A4D4795CA7EF}"/>
          </ac:spMkLst>
        </pc:spChg>
        <pc:picChg chg="del">
          <ac:chgData name="lacharme Emmanuel" userId="405ee7ec211e763a" providerId="LiveId" clId="{97F6EFD1-71BD-465B-9FAB-387F76864DB2}" dt="2024-02-23T16:45:56.348" v="103" actId="478"/>
          <ac:picMkLst>
            <pc:docMk/>
            <pc:sldMk cId="3366210361" sldId="261"/>
            <ac:picMk id="3" creationId="{87C32680-5815-F72C-1A1B-85AC9462E930}"/>
          </ac:picMkLst>
        </pc:picChg>
        <pc:picChg chg="add mod">
          <ac:chgData name="lacharme Emmanuel" userId="405ee7ec211e763a" providerId="LiveId" clId="{97F6EFD1-71BD-465B-9FAB-387F76864DB2}" dt="2024-02-23T16:46:06.849" v="110" actId="14100"/>
          <ac:picMkLst>
            <pc:docMk/>
            <pc:sldMk cId="3366210361" sldId="261"/>
            <ac:picMk id="4" creationId="{71C57980-6E29-C585-741F-EC7212D10BE7}"/>
          </ac:picMkLst>
        </pc:picChg>
        <pc:picChg chg="add mod">
          <ac:chgData name="lacharme Emmanuel" userId="405ee7ec211e763a" providerId="LiveId" clId="{97F6EFD1-71BD-465B-9FAB-387F76864DB2}" dt="2024-02-23T16:46:30.929" v="117" actId="14100"/>
          <ac:picMkLst>
            <pc:docMk/>
            <pc:sldMk cId="3366210361" sldId="261"/>
            <ac:picMk id="5" creationId="{74D00633-98BC-25A8-E231-A6BF68EBE36B}"/>
          </ac:picMkLst>
        </pc:picChg>
        <pc:picChg chg="del">
          <ac:chgData name="lacharme Emmanuel" userId="405ee7ec211e763a" providerId="LiveId" clId="{97F6EFD1-71BD-465B-9FAB-387F76864DB2}" dt="2024-02-23T16:46:07.916" v="111" actId="478"/>
          <ac:picMkLst>
            <pc:docMk/>
            <pc:sldMk cId="3366210361" sldId="261"/>
            <ac:picMk id="8" creationId="{4EE65DD7-9BD4-454B-FA93-82A307A011B1}"/>
          </ac:picMkLst>
        </pc:picChg>
      </pc:sldChg>
      <pc:sldChg chg="addSp delSp modSp mod">
        <pc:chgData name="lacharme Emmanuel" userId="405ee7ec211e763a" providerId="LiveId" clId="{97F6EFD1-71BD-465B-9FAB-387F76864DB2}" dt="2024-02-23T16:47:48.259" v="136" actId="1076"/>
        <pc:sldMkLst>
          <pc:docMk/>
          <pc:sldMk cId="1206419873" sldId="262"/>
        </pc:sldMkLst>
        <pc:spChg chg="mod">
          <ac:chgData name="lacharme Emmanuel" userId="405ee7ec211e763a" providerId="LiveId" clId="{97F6EFD1-71BD-465B-9FAB-387F76864DB2}" dt="2024-02-23T16:47:10.492" v="123" actId="27636"/>
          <ac:spMkLst>
            <pc:docMk/>
            <pc:sldMk cId="1206419873" sldId="262"/>
            <ac:spMk id="2" creationId="{2958AF81-B3FA-A4A6-88DA-D7A06517E664}"/>
          </ac:spMkLst>
        </pc:spChg>
        <pc:picChg chg="del">
          <ac:chgData name="lacharme Emmanuel" userId="405ee7ec211e763a" providerId="LiveId" clId="{97F6EFD1-71BD-465B-9FAB-387F76864DB2}" dt="2024-02-23T16:47:15.484" v="124" actId="478"/>
          <ac:picMkLst>
            <pc:docMk/>
            <pc:sldMk cId="1206419873" sldId="262"/>
            <ac:picMk id="3" creationId="{DAA9DCB6-7EA6-16FC-A083-1682E219330D}"/>
          </ac:picMkLst>
        </pc:picChg>
        <pc:picChg chg="add mod">
          <ac:chgData name="lacharme Emmanuel" userId="405ee7ec211e763a" providerId="LiveId" clId="{97F6EFD1-71BD-465B-9FAB-387F76864DB2}" dt="2024-02-23T16:47:48.259" v="136" actId="1076"/>
          <ac:picMkLst>
            <pc:docMk/>
            <pc:sldMk cId="1206419873" sldId="262"/>
            <ac:picMk id="4" creationId="{DD16F628-506D-069F-57C7-573BAB7D49DC}"/>
          </ac:picMkLst>
        </pc:picChg>
        <pc:picChg chg="add mod">
          <ac:chgData name="lacharme Emmanuel" userId="405ee7ec211e763a" providerId="LiveId" clId="{97F6EFD1-71BD-465B-9FAB-387F76864DB2}" dt="2024-02-23T16:47:45.250" v="134" actId="14100"/>
          <ac:picMkLst>
            <pc:docMk/>
            <pc:sldMk cId="1206419873" sldId="262"/>
            <ac:picMk id="5" creationId="{CB6E2543-A9D7-2D2C-D6E2-BB1F04B62078}"/>
          </ac:picMkLst>
        </pc:picChg>
        <pc:picChg chg="del">
          <ac:chgData name="lacharme Emmanuel" userId="405ee7ec211e763a" providerId="LiveId" clId="{97F6EFD1-71BD-465B-9FAB-387F76864DB2}" dt="2024-02-23T16:47:24.668" v="129" actId="478"/>
          <ac:picMkLst>
            <pc:docMk/>
            <pc:sldMk cId="1206419873" sldId="262"/>
            <ac:picMk id="8" creationId="{601BC028-46A0-E24B-74B5-1233F6D14A26}"/>
          </ac:picMkLst>
        </pc:picChg>
      </pc:sldChg>
      <pc:sldChg chg="addSp delSp modSp mod">
        <pc:chgData name="lacharme Emmanuel" userId="405ee7ec211e763a" providerId="LiveId" clId="{97F6EFD1-71BD-465B-9FAB-387F76864DB2}" dt="2024-02-23T16:48:57.208" v="162" actId="14100"/>
        <pc:sldMkLst>
          <pc:docMk/>
          <pc:sldMk cId="1099894303" sldId="263"/>
        </pc:sldMkLst>
        <pc:spChg chg="mod">
          <ac:chgData name="lacharme Emmanuel" userId="405ee7ec211e763a" providerId="LiveId" clId="{97F6EFD1-71BD-465B-9FAB-387F76864DB2}" dt="2024-02-23T16:48:04.495" v="145" actId="20577"/>
          <ac:spMkLst>
            <pc:docMk/>
            <pc:sldMk cId="1099894303" sldId="263"/>
            <ac:spMk id="2" creationId="{055F8A97-2DFD-7216-3329-C84C780905D8}"/>
          </ac:spMkLst>
        </pc:spChg>
        <pc:picChg chg="del">
          <ac:chgData name="lacharme Emmanuel" userId="405ee7ec211e763a" providerId="LiveId" clId="{97F6EFD1-71BD-465B-9FAB-387F76864DB2}" dt="2024-02-23T16:48:13.898" v="146" actId="478"/>
          <ac:picMkLst>
            <pc:docMk/>
            <pc:sldMk cId="1099894303" sldId="263"/>
            <ac:picMk id="3" creationId="{B54D4834-28CF-8F85-CF28-FCDBC0E46254}"/>
          </ac:picMkLst>
        </pc:picChg>
        <pc:picChg chg="add mod">
          <ac:chgData name="lacharme Emmanuel" userId="405ee7ec211e763a" providerId="LiveId" clId="{97F6EFD1-71BD-465B-9FAB-387F76864DB2}" dt="2024-02-23T16:48:57.208" v="162" actId="14100"/>
          <ac:picMkLst>
            <pc:docMk/>
            <pc:sldMk cId="1099894303" sldId="263"/>
            <ac:picMk id="4" creationId="{8F366E3C-6B2D-D168-D4A6-CD135DB50A99}"/>
          </ac:picMkLst>
        </pc:picChg>
        <pc:picChg chg="add mod">
          <ac:chgData name="lacharme Emmanuel" userId="405ee7ec211e763a" providerId="LiveId" clId="{97F6EFD1-71BD-465B-9FAB-387F76864DB2}" dt="2024-02-23T16:48:48.690" v="160" actId="14100"/>
          <ac:picMkLst>
            <pc:docMk/>
            <pc:sldMk cId="1099894303" sldId="263"/>
            <ac:picMk id="5" creationId="{22B1CC58-E2AE-F16B-BB44-2B5AA2B3B74D}"/>
          </ac:picMkLst>
        </pc:picChg>
        <pc:picChg chg="del">
          <ac:chgData name="lacharme Emmanuel" userId="405ee7ec211e763a" providerId="LiveId" clId="{97F6EFD1-71BD-465B-9FAB-387F76864DB2}" dt="2024-02-23T16:48:27.162" v="154" actId="478"/>
          <ac:picMkLst>
            <pc:docMk/>
            <pc:sldMk cId="1099894303" sldId="263"/>
            <ac:picMk id="8" creationId="{6F45E3D8-3031-7F0A-2FDB-F6B2889F0BEA}"/>
          </ac:picMkLst>
        </pc:picChg>
      </pc:sldChg>
      <pc:sldChg chg="addSp delSp modSp mod">
        <pc:chgData name="lacharme Emmanuel" userId="405ee7ec211e763a" providerId="LiveId" clId="{97F6EFD1-71BD-465B-9FAB-387F76864DB2}" dt="2024-02-23T16:49:54.585" v="183" actId="14100"/>
        <pc:sldMkLst>
          <pc:docMk/>
          <pc:sldMk cId="3392353412" sldId="264"/>
        </pc:sldMkLst>
        <pc:spChg chg="mod">
          <ac:chgData name="lacharme Emmanuel" userId="405ee7ec211e763a" providerId="LiveId" clId="{97F6EFD1-71BD-465B-9FAB-387F76864DB2}" dt="2024-02-23T16:49:15.187" v="168" actId="27636"/>
          <ac:spMkLst>
            <pc:docMk/>
            <pc:sldMk cId="3392353412" sldId="264"/>
            <ac:spMk id="2" creationId="{086947DD-BBA9-D51C-102F-12D3FD577165}"/>
          </ac:spMkLst>
        </pc:spChg>
        <pc:picChg chg="del">
          <ac:chgData name="lacharme Emmanuel" userId="405ee7ec211e763a" providerId="LiveId" clId="{97F6EFD1-71BD-465B-9FAB-387F76864DB2}" dt="2024-02-23T16:49:21.915" v="169" actId="478"/>
          <ac:picMkLst>
            <pc:docMk/>
            <pc:sldMk cId="3392353412" sldId="264"/>
            <ac:picMk id="3" creationId="{7A3DCADB-CE66-20ED-2961-3F31B1492BE4}"/>
          </ac:picMkLst>
        </pc:picChg>
        <pc:picChg chg="add mod">
          <ac:chgData name="lacharme Emmanuel" userId="405ee7ec211e763a" providerId="LiveId" clId="{97F6EFD1-71BD-465B-9FAB-387F76864DB2}" dt="2024-02-23T16:49:54.585" v="183" actId="14100"/>
          <ac:picMkLst>
            <pc:docMk/>
            <pc:sldMk cId="3392353412" sldId="264"/>
            <ac:picMk id="4" creationId="{AA3676EC-928A-42BF-EB81-765513FE5E03}"/>
          </ac:picMkLst>
        </pc:picChg>
        <pc:picChg chg="add mod">
          <ac:chgData name="lacharme Emmanuel" userId="405ee7ec211e763a" providerId="LiveId" clId="{97F6EFD1-71BD-465B-9FAB-387F76864DB2}" dt="2024-02-23T16:49:52.146" v="182" actId="14100"/>
          <ac:picMkLst>
            <pc:docMk/>
            <pc:sldMk cId="3392353412" sldId="264"/>
            <ac:picMk id="5" creationId="{239927B5-13FB-5C54-F916-3DE08B62B1B2}"/>
          </ac:picMkLst>
        </pc:picChg>
        <pc:picChg chg="del">
          <ac:chgData name="lacharme Emmanuel" userId="405ee7ec211e763a" providerId="LiveId" clId="{97F6EFD1-71BD-465B-9FAB-387F76864DB2}" dt="2024-02-23T16:49:32.972" v="177" actId="478"/>
          <ac:picMkLst>
            <pc:docMk/>
            <pc:sldMk cId="3392353412" sldId="264"/>
            <ac:picMk id="8" creationId="{D235F65B-BF1E-68F1-A61E-138C67AAB087}"/>
          </ac:picMkLst>
        </pc:picChg>
      </pc:sldChg>
      <pc:sldChg chg="addSp delSp modSp mod">
        <pc:chgData name="lacharme Emmanuel" userId="405ee7ec211e763a" providerId="LiveId" clId="{97F6EFD1-71BD-465B-9FAB-387F76864DB2}" dt="2024-02-23T16:50:49.737" v="204" actId="14100"/>
        <pc:sldMkLst>
          <pc:docMk/>
          <pc:sldMk cId="2411136476" sldId="265"/>
        </pc:sldMkLst>
        <pc:spChg chg="mod">
          <ac:chgData name="lacharme Emmanuel" userId="405ee7ec211e763a" providerId="LiveId" clId="{97F6EFD1-71BD-465B-9FAB-387F76864DB2}" dt="2024-02-23T16:50:15.627" v="189" actId="27636"/>
          <ac:spMkLst>
            <pc:docMk/>
            <pc:sldMk cId="2411136476" sldId="265"/>
            <ac:spMk id="2" creationId="{AC4CEB92-3F54-81E6-C1DE-BCAE8C6F742E}"/>
          </ac:spMkLst>
        </pc:spChg>
        <pc:picChg chg="del mod">
          <ac:chgData name="lacharme Emmanuel" userId="405ee7ec211e763a" providerId="LiveId" clId="{97F6EFD1-71BD-465B-9FAB-387F76864DB2}" dt="2024-02-23T16:50:16.828" v="191" actId="478"/>
          <ac:picMkLst>
            <pc:docMk/>
            <pc:sldMk cId="2411136476" sldId="265"/>
            <ac:picMk id="3" creationId="{C27593B6-D6E8-4EDB-C898-BEAFEFAF3B7A}"/>
          </ac:picMkLst>
        </pc:picChg>
        <pc:picChg chg="add mod">
          <ac:chgData name="lacharme Emmanuel" userId="405ee7ec211e763a" providerId="LiveId" clId="{97F6EFD1-71BD-465B-9FAB-387F76864DB2}" dt="2024-02-23T16:50:49.737" v="204" actId="14100"/>
          <ac:picMkLst>
            <pc:docMk/>
            <pc:sldMk cId="2411136476" sldId="265"/>
            <ac:picMk id="4" creationId="{7AC4586C-F80B-7124-4C5D-4E8CCD35EFFC}"/>
          </ac:picMkLst>
        </pc:picChg>
        <pc:picChg chg="add mod">
          <ac:chgData name="lacharme Emmanuel" userId="405ee7ec211e763a" providerId="LiveId" clId="{97F6EFD1-71BD-465B-9FAB-387F76864DB2}" dt="2024-02-23T16:50:46.433" v="203" actId="14100"/>
          <ac:picMkLst>
            <pc:docMk/>
            <pc:sldMk cId="2411136476" sldId="265"/>
            <ac:picMk id="5" creationId="{57E36F14-061E-34D8-5FB5-F442CFE023E4}"/>
          </ac:picMkLst>
        </pc:picChg>
        <pc:picChg chg="del">
          <ac:chgData name="lacharme Emmanuel" userId="405ee7ec211e763a" providerId="LiveId" clId="{97F6EFD1-71BD-465B-9FAB-387F76864DB2}" dt="2024-02-23T16:50:32.041" v="198" actId="478"/>
          <ac:picMkLst>
            <pc:docMk/>
            <pc:sldMk cId="2411136476" sldId="265"/>
            <ac:picMk id="8" creationId="{1BDD3F7C-3D28-D40E-E253-5E8187A0AF2E}"/>
          </ac:picMkLst>
        </pc:picChg>
      </pc:sldChg>
      <pc:sldChg chg="addSp delSp modSp mod">
        <pc:chgData name="lacharme Emmanuel" userId="405ee7ec211e763a" providerId="LiveId" clId="{97F6EFD1-71BD-465B-9FAB-387F76864DB2}" dt="2024-02-23T16:52:30.089" v="231" actId="14100"/>
        <pc:sldMkLst>
          <pc:docMk/>
          <pc:sldMk cId="3893340259" sldId="266"/>
        </pc:sldMkLst>
        <pc:spChg chg="mod">
          <ac:chgData name="lacharme Emmanuel" userId="405ee7ec211e763a" providerId="LiveId" clId="{97F6EFD1-71BD-465B-9FAB-387F76864DB2}" dt="2024-02-23T16:51:45.600" v="217" actId="27636"/>
          <ac:spMkLst>
            <pc:docMk/>
            <pc:sldMk cId="3893340259" sldId="266"/>
            <ac:spMk id="2" creationId="{8D1336CC-AD78-DA41-AAFC-D7035BED6575}"/>
          </ac:spMkLst>
        </pc:spChg>
        <pc:picChg chg="add mod">
          <ac:chgData name="lacharme Emmanuel" userId="405ee7ec211e763a" providerId="LiveId" clId="{97F6EFD1-71BD-465B-9FAB-387F76864DB2}" dt="2024-02-23T16:52:30.089" v="231" actId="14100"/>
          <ac:picMkLst>
            <pc:docMk/>
            <pc:sldMk cId="3893340259" sldId="266"/>
            <ac:picMk id="3" creationId="{3C225EA9-BAAF-A8B0-5655-CD1CABA6BA94}"/>
          </ac:picMkLst>
        </pc:picChg>
        <pc:picChg chg="add mod">
          <ac:chgData name="lacharme Emmanuel" userId="405ee7ec211e763a" providerId="LiveId" clId="{97F6EFD1-71BD-465B-9FAB-387F76864DB2}" dt="2024-02-23T16:52:27.393" v="230" actId="14100"/>
          <ac:picMkLst>
            <pc:docMk/>
            <pc:sldMk cId="3893340259" sldId="266"/>
            <ac:picMk id="4" creationId="{6558E0FD-094B-BAB8-CC1C-7393B2A53311}"/>
          </ac:picMkLst>
        </pc:picChg>
        <pc:picChg chg="del mod">
          <ac:chgData name="lacharme Emmanuel" userId="405ee7ec211e763a" providerId="LiveId" clId="{97F6EFD1-71BD-465B-9FAB-387F76864DB2}" dt="2024-02-23T16:51:50.988" v="219" actId="478"/>
          <ac:picMkLst>
            <pc:docMk/>
            <pc:sldMk cId="3893340259" sldId="266"/>
            <ac:picMk id="7" creationId="{125B6228-3A58-070F-2841-7BC8C190EA8E}"/>
          </ac:picMkLst>
        </pc:picChg>
        <pc:picChg chg="del">
          <ac:chgData name="lacharme Emmanuel" userId="405ee7ec211e763a" providerId="LiveId" clId="{97F6EFD1-71BD-465B-9FAB-387F76864DB2}" dt="2024-02-23T16:52:02.509" v="225" actId="478"/>
          <ac:picMkLst>
            <pc:docMk/>
            <pc:sldMk cId="3893340259" sldId="266"/>
            <ac:picMk id="8" creationId="{F435B9DF-95E4-90D9-5259-011ABB1F9DEC}"/>
          </ac:picMkLst>
        </pc:picChg>
      </pc:sldChg>
      <pc:sldChg chg="addSp delSp modSp add mod">
        <pc:chgData name="lacharme Emmanuel" userId="405ee7ec211e763a" providerId="LiveId" clId="{97F6EFD1-71BD-465B-9FAB-387F76864DB2}" dt="2024-02-23T16:54:31.979" v="273" actId="14100"/>
        <pc:sldMkLst>
          <pc:docMk/>
          <pc:sldMk cId="171929186" sldId="267"/>
        </pc:sldMkLst>
        <pc:spChg chg="mod">
          <ac:chgData name="lacharme Emmanuel" userId="405ee7ec211e763a" providerId="LiveId" clId="{97F6EFD1-71BD-465B-9FAB-387F76864DB2}" dt="2024-02-23T16:53:51.711" v="258" actId="27636"/>
          <ac:spMkLst>
            <pc:docMk/>
            <pc:sldMk cId="171929186" sldId="267"/>
            <ac:spMk id="2" creationId="{8D1336CC-AD78-DA41-AAFC-D7035BED6575}"/>
          </ac:spMkLst>
        </pc:spChg>
        <pc:picChg chg="add mod">
          <ac:chgData name="lacharme Emmanuel" userId="405ee7ec211e763a" providerId="LiveId" clId="{97F6EFD1-71BD-465B-9FAB-387F76864DB2}" dt="2024-02-23T16:54:10.393" v="267" actId="14100"/>
          <ac:picMkLst>
            <pc:docMk/>
            <pc:sldMk cId="171929186" sldId="267"/>
            <ac:picMk id="3" creationId="{6941F41A-DB69-D123-085D-EDCD1DEACA76}"/>
          </ac:picMkLst>
        </pc:picChg>
        <pc:picChg chg="add mod">
          <ac:chgData name="lacharme Emmanuel" userId="405ee7ec211e763a" providerId="LiveId" clId="{97F6EFD1-71BD-465B-9FAB-387F76864DB2}" dt="2024-02-23T16:54:31.979" v="273" actId="14100"/>
          <ac:picMkLst>
            <pc:docMk/>
            <pc:sldMk cId="171929186" sldId="267"/>
            <ac:picMk id="4" creationId="{E11AE694-E30A-FACC-AB74-7A12BA548927}"/>
          </ac:picMkLst>
        </pc:picChg>
        <pc:picChg chg="del">
          <ac:chgData name="lacharme Emmanuel" userId="405ee7ec211e763a" providerId="LiveId" clId="{97F6EFD1-71BD-465B-9FAB-387F76864DB2}" dt="2024-02-23T16:53:57.582" v="259" actId="478"/>
          <ac:picMkLst>
            <pc:docMk/>
            <pc:sldMk cId="171929186" sldId="267"/>
            <ac:picMk id="7" creationId="{125B6228-3A58-070F-2841-7BC8C190EA8E}"/>
          </ac:picMkLst>
        </pc:picChg>
        <pc:picChg chg="del">
          <ac:chgData name="lacharme Emmanuel" userId="405ee7ec211e763a" providerId="LiveId" clId="{97F6EFD1-71BD-465B-9FAB-387F76864DB2}" dt="2024-02-23T16:54:12.029" v="268" actId="478"/>
          <ac:picMkLst>
            <pc:docMk/>
            <pc:sldMk cId="171929186" sldId="267"/>
            <ac:picMk id="8" creationId="{F435B9DF-95E4-90D9-5259-011ABB1F9DEC}"/>
          </ac:picMkLst>
        </pc:picChg>
      </pc:sldChg>
      <pc:sldChg chg="add del ord">
        <pc:chgData name="lacharme Emmanuel" userId="405ee7ec211e763a" providerId="LiveId" clId="{97F6EFD1-71BD-465B-9FAB-387F76864DB2}" dt="2024-02-23T16:55:46.593" v="278" actId="47"/>
        <pc:sldMkLst>
          <pc:docMk/>
          <pc:sldMk cId="970498852" sldId="268"/>
        </pc:sldMkLst>
      </pc:sldChg>
      <pc:sldChg chg="addSp delSp modSp add mod ord">
        <pc:chgData name="lacharme Emmanuel" userId="405ee7ec211e763a" providerId="LiveId" clId="{97F6EFD1-71BD-465B-9FAB-387F76864DB2}" dt="2024-02-23T16:53:27.810" v="252" actId="14100"/>
        <pc:sldMkLst>
          <pc:docMk/>
          <pc:sldMk cId="4080508151" sldId="269"/>
        </pc:sldMkLst>
        <pc:spChg chg="mod">
          <ac:chgData name="lacharme Emmanuel" userId="405ee7ec211e763a" providerId="LiveId" clId="{97F6EFD1-71BD-465B-9FAB-387F76864DB2}" dt="2024-02-23T16:52:48.107" v="237" actId="27636"/>
          <ac:spMkLst>
            <pc:docMk/>
            <pc:sldMk cId="4080508151" sldId="269"/>
            <ac:spMk id="2" creationId="{AC4CEB92-3F54-81E6-C1DE-BCAE8C6F742E}"/>
          </ac:spMkLst>
        </pc:spChg>
        <pc:picChg chg="add mod">
          <ac:chgData name="lacharme Emmanuel" userId="405ee7ec211e763a" providerId="LiveId" clId="{97F6EFD1-71BD-465B-9FAB-387F76864DB2}" dt="2024-02-23T16:53:27.810" v="252" actId="14100"/>
          <ac:picMkLst>
            <pc:docMk/>
            <pc:sldMk cId="4080508151" sldId="269"/>
            <ac:picMk id="3" creationId="{F967FBD4-DE4D-485E-256B-EC0B686A3D46}"/>
          </ac:picMkLst>
        </pc:picChg>
        <pc:picChg chg="del">
          <ac:chgData name="lacharme Emmanuel" userId="405ee7ec211e763a" providerId="LiveId" clId="{97F6EFD1-71BD-465B-9FAB-387F76864DB2}" dt="2024-02-23T16:52:52.683" v="238" actId="478"/>
          <ac:picMkLst>
            <pc:docMk/>
            <pc:sldMk cId="4080508151" sldId="269"/>
            <ac:picMk id="4" creationId="{7AC4586C-F80B-7124-4C5D-4E8CCD35EFFC}"/>
          </ac:picMkLst>
        </pc:picChg>
        <pc:picChg chg="del">
          <ac:chgData name="lacharme Emmanuel" userId="405ee7ec211e763a" providerId="LiveId" clId="{97F6EFD1-71BD-465B-9FAB-387F76864DB2}" dt="2024-02-23T16:53:06.491" v="246" actId="478"/>
          <ac:picMkLst>
            <pc:docMk/>
            <pc:sldMk cId="4080508151" sldId="269"/>
            <ac:picMk id="5" creationId="{57E36F14-061E-34D8-5FB5-F442CFE023E4}"/>
          </ac:picMkLst>
        </pc:picChg>
        <pc:picChg chg="add mod">
          <ac:chgData name="lacharme Emmanuel" userId="405ee7ec211e763a" providerId="LiveId" clId="{97F6EFD1-71BD-465B-9FAB-387F76864DB2}" dt="2024-02-23T16:53:25.121" v="251" actId="14100"/>
          <ac:picMkLst>
            <pc:docMk/>
            <pc:sldMk cId="4080508151" sldId="269"/>
            <ac:picMk id="6" creationId="{23AB570A-EA08-CB1D-95CD-225CC99BE5E7}"/>
          </ac:picMkLst>
        </pc:picChg>
      </pc:sldChg>
      <pc:sldChg chg="modSp new del mod">
        <pc:chgData name="lacharme Emmanuel" userId="405ee7ec211e763a" providerId="LiveId" clId="{97F6EFD1-71BD-465B-9FAB-387F76864DB2}" dt="2024-02-23T16:55:41.001" v="277" actId="47"/>
        <pc:sldMkLst>
          <pc:docMk/>
          <pc:sldMk cId="3586546063" sldId="270"/>
        </pc:sldMkLst>
        <pc:spChg chg="mod">
          <ac:chgData name="lacharme Emmanuel" userId="405ee7ec211e763a" providerId="LiveId" clId="{97F6EFD1-71BD-465B-9FAB-387F76864DB2}" dt="2024-02-23T16:55:29.990" v="276" actId="27636"/>
          <ac:spMkLst>
            <pc:docMk/>
            <pc:sldMk cId="3586546063" sldId="270"/>
            <ac:spMk id="3" creationId="{1007F457-167C-C27D-E4DD-2D9304B66E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Bridging the Gap: Scientific Advice's Role in Health Technology Success</a:t>
            </a:r>
            <a:br>
              <a:rPr lang="fr-FR" dirty="0"/>
            </a:b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Expanding the Scope: RWE and Beyond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C4586C-F80B-7124-4C5D-4E8CCD35E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6"/>
          </a:xfrm>
          <a:prstGeom prst="rect">
            <a:avLst/>
          </a:prstGeom>
          <a:noFill/>
        </p:spPr>
      </p:pic>
      <p:pic>
        <p:nvPicPr>
          <p:cNvPr id="5" name="Image 4" descr="Expanding the Scope: RWE and Beyond">
            <a:extLst>
              <a:ext uri="{FF2B5EF4-FFF2-40B4-BE49-F238E27FC236}">
                <a16:creationId xmlns:a16="http://schemas.microsoft.com/office/drawing/2014/main" id="{57E36F14-061E-34D8-5FB5-F442CFE0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Joint Scientific Advice with Regulatory Bodies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225EA9-BAAF-A8B0-5655-CD1CABA6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4" cy="3429000"/>
          </a:xfrm>
          <a:prstGeom prst="rect">
            <a:avLst/>
          </a:prstGeom>
          <a:noFill/>
        </p:spPr>
      </p:pic>
      <p:pic>
        <p:nvPicPr>
          <p:cNvPr id="4" name="Image 3" descr="Joint Scientific Advice with Regulatory Bodies">
            <a:extLst>
              <a:ext uri="{FF2B5EF4-FFF2-40B4-BE49-F238E27FC236}">
                <a16:creationId xmlns:a16="http://schemas.microsoft.com/office/drawing/2014/main" id="{6558E0FD-094B-BAB8-CC1C-7393B2A53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Coming Joint Scientific Consultation of </a:t>
            </a:r>
            <a:r>
              <a:rPr lang="en-GB" sz="2900" b="1" dirty="0" err="1">
                <a:solidFill>
                  <a:srgbClr val="FFFFFF"/>
                </a:solidFill>
              </a:rPr>
              <a:t>EUnetHTA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67FBD4-DE4D-485E-256B-EC0B686A3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3457574"/>
            <a:ext cx="3248024" cy="3400425"/>
          </a:xfrm>
          <a:prstGeom prst="rect">
            <a:avLst/>
          </a:prstGeom>
          <a:noFill/>
        </p:spPr>
      </p:pic>
      <p:pic>
        <p:nvPicPr>
          <p:cNvPr id="6" name="Image 5" descr="The Coming Joint Scientific Consultation of EUnetHTA">
            <a:extLst>
              <a:ext uri="{FF2B5EF4-FFF2-40B4-BE49-F238E27FC236}">
                <a16:creationId xmlns:a16="http://schemas.microsoft.com/office/drawing/2014/main" id="{23AB570A-EA08-CB1D-95CD-225CC99BE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508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Conclusion and Best Practices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41F41A-DB69-D123-085D-EDCD1DE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512318"/>
            <a:ext cx="3248023" cy="3345682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1AE694-E30A-FACC-AB74-7A12BA548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429" y="0"/>
            <a:ext cx="827357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2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Introduction to HTA and Scientific Advice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754477-B3FE-494F-677F-CBF98A13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5" cy="342899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52DD9F-E5F8-B100-90F3-0CBE3F3C6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1"/>
            <a:ext cx="8305801" cy="685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en-GB" sz="2600" b="1" dirty="0">
                <a:solidFill>
                  <a:srgbClr val="FFFFFF"/>
                </a:solidFill>
              </a:rPr>
              <a:t>Why Seek Scientific Advice in HTA?</a:t>
            </a:r>
            <a:endParaRPr lang="fr-FR" sz="26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01F64D-445F-7915-B772-49FA9B201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8998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 descr="Why Seek Scientific Advice in HTA?">
            <a:extLst>
              <a:ext uri="{FF2B5EF4-FFF2-40B4-BE49-F238E27FC236}">
                <a16:creationId xmlns:a16="http://schemas.microsoft.com/office/drawing/2014/main" id="{2A6A2D77-6B3B-B8A6-59A8-5236CC1BE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28576"/>
            <a:ext cx="8305801" cy="6800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How to Obtain and Implement HTA Scientific Advice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653637-0D22-2BF8-D24B-895513D2A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/>
          <a:stretch/>
        </p:blipFill>
        <p:spPr bwMode="auto">
          <a:xfrm>
            <a:off x="638175" y="3457574"/>
            <a:ext cx="3248025" cy="3400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How to Obtain and Implement HTA Scientific Advice">
            <a:extLst>
              <a:ext uri="{FF2B5EF4-FFF2-40B4-BE49-F238E27FC236}">
                <a16:creationId xmlns:a16="http://schemas.microsoft.com/office/drawing/2014/main" id="{1F09706F-BF50-6E9E-15E9-9EA07E42E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Who Should Seek Scientific Advice?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2AA2B0-197F-4F8D-EF4F-713CB72F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2"/>
            <a:ext cx="3248023" cy="3400426"/>
          </a:xfrm>
          <a:prstGeom prst="rect">
            <a:avLst/>
          </a:prstGeom>
          <a:noFill/>
        </p:spPr>
      </p:pic>
      <p:pic>
        <p:nvPicPr>
          <p:cNvPr id="5" name="Image 4" descr="Who Should Seek Scientific Advice?">
            <a:extLst>
              <a:ext uri="{FF2B5EF4-FFF2-40B4-BE49-F238E27FC236}">
                <a16:creationId xmlns:a16="http://schemas.microsoft.com/office/drawing/2014/main" id="{882D829C-EC0C-10A1-A651-CCEB22916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3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When to Seek Scientific Advice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C57980-6E29-C585-741F-EC7212D1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5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D00633-98BC-25A8-E231-A6BF68EBE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What Constitutes Effective Scientific Advice?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6F628-506D-069F-57C7-573BAB7D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3" y="3457574"/>
            <a:ext cx="3274773" cy="3400426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6E2543-A9D7-2D2C-D6E2-BB1F04B62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Use of Scientific Advice for Health Economics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366E3C-6B2D-D168-D4A6-CD135DB5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3" y="3455294"/>
            <a:ext cx="3248026" cy="3400425"/>
          </a:xfrm>
          <a:prstGeom prst="rect">
            <a:avLst/>
          </a:prstGeom>
          <a:noFill/>
        </p:spPr>
      </p:pic>
      <p:pic>
        <p:nvPicPr>
          <p:cNvPr id="5" name="Image 4" descr="The Use of Scientific Advice for Health Economics">
            <a:extLst>
              <a:ext uri="{FF2B5EF4-FFF2-40B4-BE49-F238E27FC236}">
                <a16:creationId xmlns:a16="http://schemas.microsoft.com/office/drawing/2014/main" id="{22B1CC58-E2AE-F16B-BB44-2B5AA2B3B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1"/>
            <a:ext cx="8305802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Scientific Advice for Clinical Trials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3676EC-928A-42BF-EB81-765513FE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6"/>
          </a:xfrm>
          <a:prstGeom prst="rect">
            <a:avLst/>
          </a:prstGeom>
          <a:noFill/>
        </p:spPr>
      </p:pic>
      <p:pic>
        <p:nvPicPr>
          <p:cNvPr id="5" name="Image 4" descr="Scientific Advice for Clinical Trials">
            <a:extLst>
              <a:ext uri="{FF2B5EF4-FFF2-40B4-BE49-F238E27FC236}">
                <a16:creationId xmlns:a16="http://schemas.microsoft.com/office/drawing/2014/main" id="{239927B5-13FB-5C54-F916-3DE08B62B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Grand écran</PresentationFormat>
  <Paragraphs>14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Thème Office</vt:lpstr>
      <vt:lpstr>  Bridging the Gap: Scientific Advice's Role in Health Technology Success  </vt:lpstr>
      <vt:lpstr>Introduction to HTA and Scientific Advice   </vt:lpstr>
      <vt:lpstr>Why Seek Scientific Advice in HTA?</vt:lpstr>
      <vt:lpstr>How to Obtain and Implement HTA Scientific Advice</vt:lpstr>
      <vt:lpstr>Who Should Seek Scientific Advice?</vt:lpstr>
      <vt:lpstr>When to Seek Scientific Advice</vt:lpstr>
      <vt:lpstr>What Constitutes Effective Scientific Advice?</vt:lpstr>
      <vt:lpstr>The Use of Scientific Advice for Health Economics</vt:lpstr>
      <vt:lpstr>Scientific Advice for Clinical Trials</vt:lpstr>
      <vt:lpstr>Expanding the Scope: RWE and Beyond</vt:lpstr>
      <vt:lpstr>Joint Scientific Advice with Regulatory Bodies</vt:lpstr>
      <vt:lpstr>The Coming Joint Scientific Consultation of EUnetHTA</vt:lpstr>
      <vt:lpstr>Conclusion and Best Practices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3</cp:revision>
  <dcterms:created xsi:type="dcterms:W3CDTF">2023-12-23T23:42:28Z</dcterms:created>
  <dcterms:modified xsi:type="dcterms:W3CDTF">2024-02-23T16:55:48Z</dcterms:modified>
</cp:coreProperties>
</file>