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D85ED3-6892-4E03-A723-989FF6F8FF59}" v="77" dt="2024-04-17T16:13:21.1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charme Emmanuel" userId="405ee7ec211e763a" providerId="LiveId" clId="{7BD85ED3-6892-4E03-A723-989FF6F8FF59}"/>
    <pc:docChg chg="undo custSel addSld delSld modSld">
      <pc:chgData name="lacharme Emmanuel" userId="405ee7ec211e763a" providerId="LiveId" clId="{7BD85ED3-6892-4E03-A723-989FF6F8FF59}" dt="2024-04-17T16:13:22.394" v="100" actId="26606"/>
      <pc:docMkLst>
        <pc:docMk/>
      </pc:docMkLst>
      <pc:sldChg chg="modSp">
        <pc:chgData name="lacharme Emmanuel" userId="405ee7ec211e763a" providerId="LiveId" clId="{7BD85ED3-6892-4E03-A723-989FF6F8FF59}" dt="2024-04-17T16:02:31.918" v="34" actId="20577"/>
        <pc:sldMkLst>
          <pc:docMk/>
          <pc:sldMk cId="1469299330" sldId="256"/>
        </pc:sldMkLst>
        <pc:spChg chg="mod">
          <ac:chgData name="lacharme Emmanuel" userId="405ee7ec211e763a" providerId="LiveId" clId="{7BD85ED3-6892-4E03-A723-989FF6F8FF59}" dt="2024-04-17T16:02:31.918" v="34" actId="20577"/>
          <ac:spMkLst>
            <pc:docMk/>
            <pc:sldMk cId="1469299330" sldId="256"/>
            <ac:spMk id="2" creationId="{85E2943E-4F49-4B13-4F00-AC337F962286}"/>
          </ac:spMkLst>
        </pc:spChg>
      </pc:sldChg>
      <pc:sldChg chg="delSp del mod">
        <pc:chgData name="lacharme Emmanuel" userId="405ee7ec211e763a" providerId="LiveId" clId="{7BD85ED3-6892-4E03-A723-989FF6F8FF59}" dt="2024-04-17T16:02:52.048" v="39" actId="47"/>
        <pc:sldMkLst>
          <pc:docMk/>
          <pc:sldMk cId="300601056" sldId="270"/>
        </pc:sldMkLst>
        <pc:picChg chg="del">
          <ac:chgData name="lacharme Emmanuel" userId="405ee7ec211e763a" providerId="LiveId" clId="{7BD85ED3-6892-4E03-A723-989FF6F8FF59}" dt="2024-04-17T16:02:35.990" v="35" actId="478"/>
          <ac:picMkLst>
            <pc:docMk/>
            <pc:sldMk cId="300601056" sldId="270"/>
            <ac:picMk id="4" creationId="{5F702F89-5B34-165E-28AF-204FF3E86547}"/>
          </ac:picMkLst>
        </pc:picChg>
      </pc:sldChg>
      <pc:sldChg chg="del">
        <pc:chgData name="lacharme Emmanuel" userId="405ee7ec211e763a" providerId="LiveId" clId="{7BD85ED3-6892-4E03-A723-989FF6F8FF59}" dt="2024-04-17T16:03:03.311" v="42" actId="47"/>
        <pc:sldMkLst>
          <pc:docMk/>
          <pc:sldMk cId="3592644138" sldId="271"/>
        </pc:sldMkLst>
      </pc:sldChg>
      <pc:sldChg chg="del">
        <pc:chgData name="lacharme Emmanuel" userId="405ee7ec211e763a" providerId="LiveId" clId="{7BD85ED3-6892-4E03-A723-989FF6F8FF59}" dt="2024-04-17T16:03:03.311" v="42" actId="47"/>
        <pc:sldMkLst>
          <pc:docMk/>
          <pc:sldMk cId="2056629632" sldId="272"/>
        </pc:sldMkLst>
      </pc:sldChg>
      <pc:sldChg chg="del">
        <pc:chgData name="lacharme Emmanuel" userId="405ee7ec211e763a" providerId="LiveId" clId="{7BD85ED3-6892-4E03-A723-989FF6F8FF59}" dt="2024-04-17T16:03:03.311" v="42" actId="47"/>
        <pc:sldMkLst>
          <pc:docMk/>
          <pc:sldMk cId="1844541993" sldId="273"/>
        </pc:sldMkLst>
      </pc:sldChg>
      <pc:sldChg chg="del">
        <pc:chgData name="lacharme Emmanuel" userId="405ee7ec211e763a" providerId="LiveId" clId="{7BD85ED3-6892-4E03-A723-989FF6F8FF59}" dt="2024-04-17T16:03:03.311" v="42" actId="47"/>
        <pc:sldMkLst>
          <pc:docMk/>
          <pc:sldMk cId="1219963429" sldId="274"/>
        </pc:sldMkLst>
      </pc:sldChg>
      <pc:sldChg chg="del">
        <pc:chgData name="lacharme Emmanuel" userId="405ee7ec211e763a" providerId="LiveId" clId="{7BD85ED3-6892-4E03-A723-989FF6F8FF59}" dt="2024-04-17T16:03:03.311" v="42" actId="47"/>
        <pc:sldMkLst>
          <pc:docMk/>
          <pc:sldMk cId="882562860" sldId="275"/>
        </pc:sldMkLst>
      </pc:sldChg>
      <pc:sldChg chg="del">
        <pc:chgData name="lacharme Emmanuel" userId="405ee7ec211e763a" providerId="LiveId" clId="{7BD85ED3-6892-4E03-A723-989FF6F8FF59}" dt="2024-04-17T16:03:03.311" v="42" actId="47"/>
        <pc:sldMkLst>
          <pc:docMk/>
          <pc:sldMk cId="134595178" sldId="276"/>
        </pc:sldMkLst>
      </pc:sldChg>
      <pc:sldChg chg="del">
        <pc:chgData name="lacharme Emmanuel" userId="405ee7ec211e763a" providerId="LiveId" clId="{7BD85ED3-6892-4E03-A723-989FF6F8FF59}" dt="2024-04-17T16:03:03.311" v="42" actId="47"/>
        <pc:sldMkLst>
          <pc:docMk/>
          <pc:sldMk cId="1178136280" sldId="277"/>
        </pc:sldMkLst>
      </pc:sldChg>
      <pc:sldChg chg="del">
        <pc:chgData name="lacharme Emmanuel" userId="405ee7ec211e763a" providerId="LiveId" clId="{7BD85ED3-6892-4E03-A723-989FF6F8FF59}" dt="2024-04-17T16:03:03.311" v="42" actId="47"/>
        <pc:sldMkLst>
          <pc:docMk/>
          <pc:sldMk cId="1850764505" sldId="278"/>
        </pc:sldMkLst>
      </pc:sldChg>
      <pc:sldChg chg="del">
        <pc:chgData name="lacharme Emmanuel" userId="405ee7ec211e763a" providerId="LiveId" clId="{7BD85ED3-6892-4E03-A723-989FF6F8FF59}" dt="2024-04-17T16:03:03.311" v="42" actId="47"/>
        <pc:sldMkLst>
          <pc:docMk/>
          <pc:sldMk cId="293346656" sldId="279"/>
        </pc:sldMkLst>
      </pc:sldChg>
      <pc:sldChg chg="del">
        <pc:chgData name="lacharme Emmanuel" userId="405ee7ec211e763a" providerId="LiveId" clId="{7BD85ED3-6892-4E03-A723-989FF6F8FF59}" dt="2024-04-17T16:03:03.311" v="42" actId="47"/>
        <pc:sldMkLst>
          <pc:docMk/>
          <pc:sldMk cId="646972269" sldId="280"/>
        </pc:sldMkLst>
      </pc:sldChg>
      <pc:sldChg chg="del">
        <pc:chgData name="lacharme Emmanuel" userId="405ee7ec211e763a" providerId="LiveId" clId="{7BD85ED3-6892-4E03-A723-989FF6F8FF59}" dt="2024-04-17T16:03:03.311" v="42" actId="47"/>
        <pc:sldMkLst>
          <pc:docMk/>
          <pc:sldMk cId="3135434998" sldId="281"/>
        </pc:sldMkLst>
      </pc:sldChg>
      <pc:sldChg chg="addSp delSp modSp new mod setBg">
        <pc:chgData name="lacharme Emmanuel" userId="405ee7ec211e763a" providerId="LiveId" clId="{7BD85ED3-6892-4E03-A723-989FF6F8FF59}" dt="2024-04-17T16:07:00.592" v="82"/>
        <pc:sldMkLst>
          <pc:docMk/>
          <pc:sldMk cId="2769077474" sldId="282"/>
        </pc:sldMkLst>
        <pc:spChg chg="del">
          <ac:chgData name="lacharme Emmanuel" userId="405ee7ec211e763a" providerId="LiveId" clId="{7BD85ED3-6892-4E03-A723-989FF6F8FF59}" dt="2024-04-17T16:02:49.908" v="37" actId="478"/>
          <ac:spMkLst>
            <pc:docMk/>
            <pc:sldMk cId="2769077474" sldId="282"/>
            <ac:spMk id="2" creationId="{9AEA743C-660D-0E97-1039-5973BF8C637F}"/>
          </ac:spMkLst>
        </pc:spChg>
        <pc:spChg chg="del">
          <ac:chgData name="lacharme Emmanuel" userId="405ee7ec211e763a" providerId="LiveId" clId="{7BD85ED3-6892-4E03-A723-989FF6F8FF59}" dt="2024-04-17T16:02:50.880" v="38" actId="478"/>
          <ac:spMkLst>
            <pc:docMk/>
            <pc:sldMk cId="2769077474" sldId="282"/>
            <ac:spMk id="3" creationId="{A9E90CA4-24A9-E454-94C0-17E9C9195903}"/>
          </ac:spMkLst>
        </pc:spChg>
        <pc:spChg chg="add del">
          <ac:chgData name="lacharme Emmanuel" userId="405ee7ec211e763a" providerId="LiveId" clId="{7BD85ED3-6892-4E03-A723-989FF6F8FF59}" dt="2024-04-17T16:07:00.094" v="81" actId="26606"/>
          <ac:spMkLst>
            <pc:docMk/>
            <pc:sldMk cId="2769077474" sldId="282"/>
            <ac:spMk id="10" creationId="{F3060C83-F051-4F0E-ABAD-AA0DFC48B218}"/>
          </ac:spMkLst>
        </pc:spChg>
        <pc:spChg chg="add del">
          <ac:chgData name="lacharme Emmanuel" userId="405ee7ec211e763a" providerId="LiveId" clId="{7BD85ED3-6892-4E03-A723-989FF6F8FF59}" dt="2024-04-17T16:07:00.094" v="81" actId="26606"/>
          <ac:spMkLst>
            <pc:docMk/>
            <pc:sldMk cId="2769077474" sldId="282"/>
            <ac:spMk id="12" creationId="{83C98ABE-055B-441F-B07E-44F97F083C39}"/>
          </ac:spMkLst>
        </pc:spChg>
        <pc:spChg chg="add del">
          <ac:chgData name="lacharme Emmanuel" userId="405ee7ec211e763a" providerId="LiveId" clId="{7BD85ED3-6892-4E03-A723-989FF6F8FF59}" dt="2024-04-17T16:07:00.094" v="81" actId="26606"/>
          <ac:spMkLst>
            <pc:docMk/>
            <pc:sldMk cId="2769077474" sldId="282"/>
            <ac:spMk id="14" creationId="{29FDB030-9B49-4CED-8CCD-4D99382388AC}"/>
          </ac:spMkLst>
        </pc:spChg>
        <pc:spChg chg="add del">
          <ac:chgData name="lacharme Emmanuel" userId="405ee7ec211e763a" providerId="LiveId" clId="{7BD85ED3-6892-4E03-A723-989FF6F8FF59}" dt="2024-04-17T16:07:00.094" v="81" actId="26606"/>
          <ac:spMkLst>
            <pc:docMk/>
            <pc:sldMk cId="2769077474" sldId="282"/>
            <ac:spMk id="16" creationId="{3783CA14-24A1-485C-8B30-D6A5D87987AD}"/>
          </ac:spMkLst>
        </pc:spChg>
        <pc:spChg chg="add del">
          <ac:chgData name="lacharme Emmanuel" userId="405ee7ec211e763a" providerId="LiveId" clId="{7BD85ED3-6892-4E03-A723-989FF6F8FF59}" dt="2024-04-17T16:07:00.094" v="81" actId="26606"/>
          <ac:spMkLst>
            <pc:docMk/>
            <pc:sldMk cId="2769077474" sldId="282"/>
            <ac:spMk id="18" creationId="{9A97C86A-04D6-40F7-AE84-31AB43E6A846}"/>
          </ac:spMkLst>
        </pc:spChg>
        <pc:spChg chg="add del">
          <ac:chgData name="lacharme Emmanuel" userId="405ee7ec211e763a" providerId="LiveId" clId="{7BD85ED3-6892-4E03-A723-989FF6F8FF59}" dt="2024-04-17T16:07:00.094" v="81" actId="26606"/>
          <ac:spMkLst>
            <pc:docMk/>
            <pc:sldMk cId="2769077474" sldId="282"/>
            <ac:spMk id="20" creationId="{FF9F2414-84E8-453E-B1F3-389FDE8192D9}"/>
          </ac:spMkLst>
        </pc:spChg>
        <pc:spChg chg="add del">
          <ac:chgData name="lacharme Emmanuel" userId="405ee7ec211e763a" providerId="LiveId" clId="{7BD85ED3-6892-4E03-A723-989FF6F8FF59}" dt="2024-04-17T16:07:00.094" v="81" actId="26606"/>
          <ac:spMkLst>
            <pc:docMk/>
            <pc:sldMk cId="2769077474" sldId="282"/>
            <ac:spMk id="22" creationId="{3ECA69A1-7536-43AC-85EF-C7106179F5ED}"/>
          </ac:spMkLst>
        </pc:spChg>
        <pc:spChg chg="add del">
          <ac:chgData name="lacharme Emmanuel" userId="405ee7ec211e763a" providerId="LiveId" clId="{7BD85ED3-6892-4E03-A723-989FF6F8FF59}" dt="2024-04-17T16:06:21.333" v="78" actId="26606"/>
          <ac:spMkLst>
            <pc:docMk/>
            <pc:sldMk cId="2769077474" sldId="282"/>
            <ac:spMk id="27" creationId="{4613B4A9-1C7C-4729-A016-AB42D3979460}"/>
          </ac:spMkLst>
        </pc:spChg>
        <pc:graphicFrameChg chg="add del mod">
          <ac:chgData name="lacharme Emmanuel" userId="405ee7ec211e763a" providerId="LiveId" clId="{7BD85ED3-6892-4E03-A723-989FF6F8FF59}" dt="2024-04-17T16:03:33.917" v="47" actId="478"/>
          <ac:graphicFrameMkLst>
            <pc:docMk/>
            <pc:sldMk cId="2769077474" sldId="282"/>
            <ac:graphicFrameMk id="4" creationId="{5A27DB2B-DAEA-7F47-6B4F-8F89CDAD3A48}"/>
          </ac:graphicFrameMkLst>
        </pc:graphicFrameChg>
        <pc:picChg chg="add mod">
          <ac:chgData name="lacharme Emmanuel" userId="405ee7ec211e763a" providerId="LiveId" clId="{7BD85ED3-6892-4E03-A723-989FF6F8FF59}" dt="2024-04-17T16:07:00.094" v="81" actId="26606"/>
          <ac:picMkLst>
            <pc:docMk/>
            <pc:sldMk cId="2769077474" sldId="282"/>
            <ac:picMk id="5" creationId="{5004609B-8CA2-1903-CDF3-4F2007890ECE}"/>
          </ac:picMkLst>
        </pc:picChg>
        <pc:picChg chg="add mod">
          <ac:chgData name="lacharme Emmanuel" userId="405ee7ec211e763a" providerId="LiveId" clId="{7BD85ED3-6892-4E03-A723-989FF6F8FF59}" dt="2024-04-17T16:07:00.592" v="82"/>
          <ac:picMkLst>
            <pc:docMk/>
            <pc:sldMk cId="2769077474" sldId="282"/>
            <ac:picMk id="6" creationId="{931345DB-B74B-3226-844D-46BFFDABB01D}"/>
          </ac:picMkLst>
        </pc:picChg>
      </pc:sldChg>
      <pc:sldChg chg="addSp delSp modSp add mod setBg">
        <pc:chgData name="lacharme Emmanuel" userId="405ee7ec211e763a" providerId="LiveId" clId="{7BD85ED3-6892-4E03-A723-989FF6F8FF59}" dt="2024-04-17T16:08:05.532" v="94" actId="14100"/>
        <pc:sldMkLst>
          <pc:docMk/>
          <pc:sldMk cId="2275794701" sldId="283"/>
        </pc:sldMkLst>
        <pc:spChg chg="add">
          <ac:chgData name="lacharme Emmanuel" userId="405ee7ec211e763a" providerId="LiveId" clId="{7BD85ED3-6892-4E03-A723-989FF6F8FF59}" dt="2024-04-17T16:04:50.699" v="69" actId="26606"/>
          <ac:spMkLst>
            <pc:docMk/>
            <pc:sldMk cId="2275794701" sldId="283"/>
            <ac:spMk id="2054" creationId="{F3060C83-F051-4F0E-ABAD-AA0DFC48B218}"/>
          </ac:spMkLst>
        </pc:spChg>
        <pc:spChg chg="add del">
          <ac:chgData name="lacharme Emmanuel" userId="405ee7ec211e763a" providerId="LiveId" clId="{7BD85ED3-6892-4E03-A723-989FF6F8FF59}" dt="2024-04-17T16:04:41.653" v="66" actId="26606"/>
          <ac:spMkLst>
            <pc:docMk/>
            <pc:sldMk cId="2275794701" sldId="283"/>
            <ac:spMk id="2055" creationId="{F3060C83-F051-4F0E-ABAD-AA0DFC48B218}"/>
          </ac:spMkLst>
        </pc:spChg>
        <pc:spChg chg="add">
          <ac:chgData name="lacharme Emmanuel" userId="405ee7ec211e763a" providerId="LiveId" clId="{7BD85ED3-6892-4E03-A723-989FF6F8FF59}" dt="2024-04-17T16:04:50.699" v="69" actId="26606"/>
          <ac:spMkLst>
            <pc:docMk/>
            <pc:sldMk cId="2275794701" sldId="283"/>
            <ac:spMk id="2056" creationId="{83C98ABE-055B-441F-B07E-44F97F083C39}"/>
          </ac:spMkLst>
        </pc:spChg>
        <pc:spChg chg="add del">
          <ac:chgData name="lacharme Emmanuel" userId="405ee7ec211e763a" providerId="LiveId" clId="{7BD85ED3-6892-4E03-A723-989FF6F8FF59}" dt="2024-04-17T16:04:41.653" v="66" actId="26606"/>
          <ac:spMkLst>
            <pc:docMk/>
            <pc:sldMk cId="2275794701" sldId="283"/>
            <ac:spMk id="2057" creationId="{83C98ABE-055B-441F-B07E-44F97F083C39}"/>
          </ac:spMkLst>
        </pc:spChg>
        <pc:spChg chg="add">
          <ac:chgData name="lacharme Emmanuel" userId="405ee7ec211e763a" providerId="LiveId" clId="{7BD85ED3-6892-4E03-A723-989FF6F8FF59}" dt="2024-04-17T16:04:50.699" v="69" actId="26606"/>
          <ac:spMkLst>
            <pc:docMk/>
            <pc:sldMk cId="2275794701" sldId="283"/>
            <ac:spMk id="2058" creationId="{29FDB030-9B49-4CED-8CCD-4D99382388AC}"/>
          </ac:spMkLst>
        </pc:spChg>
        <pc:spChg chg="add del">
          <ac:chgData name="lacharme Emmanuel" userId="405ee7ec211e763a" providerId="LiveId" clId="{7BD85ED3-6892-4E03-A723-989FF6F8FF59}" dt="2024-04-17T16:04:41.653" v="66" actId="26606"/>
          <ac:spMkLst>
            <pc:docMk/>
            <pc:sldMk cId="2275794701" sldId="283"/>
            <ac:spMk id="2059" creationId="{29FDB030-9B49-4CED-8CCD-4D99382388AC}"/>
          </ac:spMkLst>
        </pc:spChg>
        <pc:spChg chg="add">
          <ac:chgData name="lacharme Emmanuel" userId="405ee7ec211e763a" providerId="LiveId" clId="{7BD85ED3-6892-4E03-A723-989FF6F8FF59}" dt="2024-04-17T16:04:50.699" v="69" actId="26606"/>
          <ac:spMkLst>
            <pc:docMk/>
            <pc:sldMk cId="2275794701" sldId="283"/>
            <ac:spMk id="2060" creationId="{3783CA14-24A1-485C-8B30-D6A5D87987AD}"/>
          </ac:spMkLst>
        </pc:spChg>
        <pc:spChg chg="add del">
          <ac:chgData name="lacharme Emmanuel" userId="405ee7ec211e763a" providerId="LiveId" clId="{7BD85ED3-6892-4E03-A723-989FF6F8FF59}" dt="2024-04-17T16:04:41.653" v="66" actId="26606"/>
          <ac:spMkLst>
            <pc:docMk/>
            <pc:sldMk cId="2275794701" sldId="283"/>
            <ac:spMk id="2061" creationId="{3783CA14-24A1-485C-8B30-D6A5D87987AD}"/>
          </ac:spMkLst>
        </pc:spChg>
        <pc:spChg chg="add">
          <ac:chgData name="lacharme Emmanuel" userId="405ee7ec211e763a" providerId="LiveId" clId="{7BD85ED3-6892-4E03-A723-989FF6F8FF59}" dt="2024-04-17T16:04:50.699" v="69" actId="26606"/>
          <ac:spMkLst>
            <pc:docMk/>
            <pc:sldMk cId="2275794701" sldId="283"/>
            <ac:spMk id="2062" creationId="{9A97C86A-04D6-40F7-AE84-31AB43E6A846}"/>
          </ac:spMkLst>
        </pc:spChg>
        <pc:spChg chg="add del">
          <ac:chgData name="lacharme Emmanuel" userId="405ee7ec211e763a" providerId="LiveId" clId="{7BD85ED3-6892-4E03-A723-989FF6F8FF59}" dt="2024-04-17T16:04:41.653" v="66" actId="26606"/>
          <ac:spMkLst>
            <pc:docMk/>
            <pc:sldMk cId="2275794701" sldId="283"/>
            <ac:spMk id="2063" creationId="{9A97C86A-04D6-40F7-AE84-31AB43E6A846}"/>
          </ac:spMkLst>
        </pc:spChg>
        <pc:spChg chg="add">
          <ac:chgData name="lacharme Emmanuel" userId="405ee7ec211e763a" providerId="LiveId" clId="{7BD85ED3-6892-4E03-A723-989FF6F8FF59}" dt="2024-04-17T16:04:50.699" v="69" actId="26606"/>
          <ac:spMkLst>
            <pc:docMk/>
            <pc:sldMk cId="2275794701" sldId="283"/>
            <ac:spMk id="2064" creationId="{FF9F2414-84E8-453E-B1F3-389FDE8192D9}"/>
          </ac:spMkLst>
        </pc:spChg>
        <pc:spChg chg="add del">
          <ac:chgData name="lacharme Emmanuel" userId="405ee7ec211e763a" providerId="LiveId" clId="{7BD85ED3-6892-4E03-A723-989FF6F8FF59}" dt="2024-04-17T16:04:41.653" v="66" actId="26606"/>
          <ac:spMkLst>
            <pc:docMk/>
            <pc:sldMk cId="2275794701" sldId="283"/>
            <ac:spMk id="2065" creationId="{FF9F2414-84E8-453E-B1F3-389FDE8192D9}"/>
          </ac:spMkLst>
        </pc:spChg>
        <pc:spChg chg="add del">
          <ac:chgData name="lacharme Emmanuel" userId="405ee7ec211e763a" providerId="LiveId" clId="{7BD85ED3-6892-4E03-A723-989FF6F8FF59}" dt="2024-04-17T16:04:41.653" v="66" actId="26606"/>
          <ac:spMkLst>
            <pc:docMk/>
            <pc:sldMk cId="2275794701" sldId="283"/>
            <ac:spMk id="2067" creationId="{3ECA69A1-7536-43AC-85EF-C7106179F5ED}"/>
          </ac:spMkLst>
        </pc:spChg>
        <pc:spChg chg="add">
          <ac:chgData name="lacharme Emmanuel" userId="405ee7ec211e763a" providerId="LiveId" clId="{7BD85ED3-6892-4E03-A723-989FF6F8FF59}" dt="2024-04-17T16:04:50.699" v="69" actId="26606"/>
          <ac:spMkLst>
            <pc:docMk/>
            <pc:sldMk cId="2275794701" sldId="283"/>
            <ac:spMk id="2069" creationId="{3ECA69A1-7536-43AC-85EF-C7106179F5ED}"/>
          </ac:spMkLst>
        </pc:spChg>
        <pc:picChg chg="add del mod">
          <ac:chgData name="lacharme Emmanuel" userId="405ee7ec211e763a" providerId="LiveId" clId="{7BD85ED3-6892-4E03-A723-989FF6F8FF59}" dt="2024-04-17T16:04:47.378" v="67"/>
          <ac:picMkLst>
            <pc:docMk/>
            <pc:sldMk cId="2275794701" sldId="283"/>
            <ac:picMk id="2050" creationId="{091CE011-979C-D265-7CD0-54A6CED3E844}"/>
          </ac:picMkLst>
        </pc:picChg>
        <pc:picChg chg="add mod">
          <ac:chgData name="lacharme Emmanuel" userId="405ee7ec211e763a" providerId="LiveId" clId="{7BD85ED3-6892-4E03-A723-989FF6F8FF59}" dt="2024-04-17T16:08:05.532" v="94" actId="14100"/>
          <ac:picMkLst>
            <pc:docMk/>
            <pc:sldMk cId="2275794701" sldId="283"/>
            <ac:picMk id="2052" creationId="{314EF8AF-407C-0279-ECA0-4EC754B40068}"/>
          </ac:picMkLst>
        </pc:picChg>
      </pc:sldChg>
      <pc:sldChg chg="addSp modSp add mod setBg">
        <pc:chgData name="lacharme Emmanuel" userId="405ee7ec211e763a" providerId="LiveId" clId="{7BD85ED3-6892-4E03-A723-989FF6F8FF59}" dt="2024-04-17T16:07:16.337" v="84" actId="26606"/>
        <pc:sldMkLst>
          <pc:docMk/>
          <pc:sldMk cId="1354072713" sldId="284"/>
        </pc:sldMkLst>
        <pc:spChg chg="add">
          <ac:chgData name="lacharme Emmanuel" userId="405ee7ec211e763a" providerId="LiveId" clId="{7BD85ED3-6892-4E03-A723-989FF6F8FF59}" dt="2024-04-17T16:07:16.337" v="84" actId="26606"/>
          <ac:spMkLst>
            <pc:docMk/>
            <pc:sldMk cId="1354072713" sldId="284"/>
            <ac:spMk id="7" creationId="{F3060C83-F051-4F0E-ABAD-AA0DFC48B218}"/>
          </ac:spMkLst>
        </pc:spChg>
        <pc:spChg chg="add">
          <ac:chgData name="lacharme Emmanuel" userId="405ee7ec211e763a" providerId="LiveId" clId="{7BD85ED3-6892-4E03-A723-989FF6F8FF59}" dt="2024-04-17T16:07:16.337" v="84" actId="26606"/>
          <ac:spMkLst>
            <pc:docMk/>
            <pc:sldMk cId="1354072713" sldId="284"/>
            <ac:spMk id="9" creationId="{83C98ABE-055B-441F-B07E-44F97F083C39}"/>
          </ac:spMkLst>
        </pc:spChg>
        <pc:spChg chg="add">
          <ac:chgData name="lacharme Emmanuel" userId="405ee7ec211e763a" providerId="LiveId" clId="{7BD85ED3-6892-4E03-A723-989FF6F8FF59}" dt="2024-04-17T16:07:16.337" v="84" actId="26606"/>
          <ac:spMkLst>
            <pc:docMk/>
            <pc:sldMk cId="1354072713" sldId="284"/>
            <ac:spMk id="11" creationId="{29FDB030-9B49-4CED-8CCD-4D99382388AC}"/>
          </ac:spMkLst>
        </pc:spChg>
        <pc:spChg chg="add">
          <ac:chgData name="lacharme Emmanuel" userId="405ee7ec211e763a" providerId="LiveId" clId="{7BD85ED3-6892-4E03-A723-989FF6F8FF59}" dt="2024-04-17T16:07:16.337" v="84" actId="26606"/>
          <ac:spMkLst>
            <pc:docMk/>
            <pc:sldMk cId="1354072713" sldId="284"/>
            <ac:spMk id="13" creationId="{3783CA14-24A1-485C-8B30-D6A5D87987AD}"/>
          </ac:spMkLst>
        </pc:spChg>
        <pc:spChg chg="add">
          <ac:chgData name="lacharme Emmanuel" userId="405ee7ec211e763a" providerId="LiveId" clId="{7BD85ED3-6892-4E03-A723-989FF6F8FF59}" dt="2024-04-17T16:07:16.337" v="84" actId="26606"/>
          <ac:spMkLst>
            <pc:docMk/>
            <pc:sldMk cId="1354072713" sldId="284"/>
            <ac:spMk id="15" creationId="{9A97C86A-04D6-40F7-AE84-31AB43E6A846}"/>
          </ac:spMkLst>
        </pc:spChg>
        <pc:spChg chg="add">
          <ac:chgData name="lacharme Emmanuel" userId="405ee7ec211e763a" providerId="LiveId" clId="{7BD85ED3-6892-4E03-A723-989FF6F8FF59}" dt="2024-04-17T16:07:16.337" v="84" actId="26606"/>
          <ac:spMkLst>
            <pc:docMk/>
            <pc:sldMk cId="1354072713" sldId="284"/>
            <ac:spMk id="17" creationId="{FF9F2414-84E8-453E-B1F3-389FDE8192D9}"/>
          </ac:spMkLst>
        </pc:spChg>
        <pc:spChg chg="add">
          <ac:chgData name="lacharme Emmanuel" userId="405ee7ec211e763a" providerId="LiveId" clId="{7BD85ED3-6892-4E03-A723-989FF6F8FF59}" dt="2024-04-17T16:07:16.337" v="84" actId="26606"/>
          <ac:spMkLst>
            <pc:docMk/>
            <pc:sldMk cId="1354072713" sldId="284"/>
            <ac:spMk id="19" creationId="{3ECA69A1-7536-43AC-85EF-C7106179F5ED}"/>
          </ac:spMkLst>
        </pc:spChg>
        <pc:picChg chg="add mod">
          <ac:chgData name="lacharme Emmanuel" userId="405ee7ec211e763a" providerId="LiveId" clId="{7BD85ED3-6892-4E03-A723-989FF6F8FF59}" dt="2024-04-17T16:07:16.337" v="84" actId="26606"/>
          <ac:picMkLst>
            <pc:docMk/>
            <pc:sldMk cId="1354072713" sldId="284"/>
            <ac:picMk id="2" creationId="{9CD7F678-F872-0FC5-656D-F9E459D70E55}"/>
          </ac:picMkLst>
        </pc:picChg>
      </pc:sldChg>
      <pc:sldChg chg="addSp modSp add mod setBg">
        <pc:chgData name="lacharme Emmanuel" userId="405ee7ec211e763a" providerId="LiveId" clId="{7BD85ED3-6892-4E03-A723-989FF6F8FF59}" dt="2024-04-17T16:08:42.960" v="96" actId="26606"/>
        <pc:sldMkLst>
          <pc:docMk/>
          <pc:sldMk cId="3265748534" sldId="285"/>
        </pc:sldMkLst>
        <pc:spChg chg="add">
          <ac:chgData name="lacharme Emmanuel" userId="405ee7ec211e763a" providerId="LiveId" clId="{7BD85ED3-6892-4E03-A723-989FF6F8FF59}" dt="2024-04-17T16:08:42.960" v="96" actId="26606"/>
          <ac:spMkLst>
            <pc:docMk/>
            <pc:sldMk cId="3265748534" sldId="285"/>
            <ac:spMk id="7" creationId="{F3060C83-F051-4F0E-ABAD-AA0DFC48B218}"/>
          </ac:spMkLst>
        </pc:spChg>
        <pc:spChg chg="add">
          <ac:chgData name="lacharme Emmanuel" userId="405ee7ec211e763a" providerId="LiveId" clId="{7BD85ED3-6892-4E03-A723-989FF6F8FF59}" dt="2024-04-17T16:08:42.960" v="96" actId="26606"/>
          <ac:spMkLst>
            <pc:docMk/>
            <pc:sldMk cId="3265748534" sldId="285"/>
            <ac:spMk id="9" creationId="{83C98ABE-055B-441F-B07E-44F97F083C39}"/>
          </ac:spMkLst>
        </pc:spChg>
        <pc:spChg chg="add">
          <ac:chgData name="lacharme Emmanuel" userId="405ee7ec211e763a" providerId="LiveId" clId="{7BD85ED3-6892-4E03-A723-989FF6F8FF59}" dt="2024-04-17T16:08:42.960" v="96" actId="26606"/>
          <ac:spMkLst>
            <pc:docMk/>
            <pc:sldMk cId="3265748534" sldId="285"/>
            <ac:spMk id="11" creationId="{29FDB030-9B49-4CED-8CCD-4D99382388AC}"/>
          </ac:spMkLst>
        </pc:spChg>
        <pc:spChg chg="add">
          <ac:chgData name="lacharme Emmanuel" userId="405ee7ec211e763a" providerId="LiveId" clId="{7BD85ED3-6892-4E03-A723-989FF6F8FF59}" dt="2024-04-17T16:08:42.960" v="96" actId="26606"/>
          <ac:spMkLst>
            <pc:docMk/>
            <pc:sldMk cId="3265748534" sldId="285"/>
            <ac:spMk id="13" creationId="{3783CA14-24A1-485C-8B30-D6A5D87987AD}"/>
          </ac:spMkLst>
        </pc:spChg>
        <pc:spChg chg="add">
          <ac:chgData name="lacharme Emmanuel" userId="405ee7ec211e763a" providerId="LiveId" clId="{7BD85ED3-6892-4E03-A723-989FF6F8FF59}" dt="2024-04-17T16:08:42.960" v="96" actId="26606"/>
          <ac:spMkLst>
            <pc:docMk/>
            <pc:sldMk cId="3265748534" sldId="285"/>
            <ac:spMk id="15" creationId="{9A97C86A-04D6-40F7-AE84-31AB43E6A846}"/>
          </ac:spMkLst>
        </pc:spChg>
        <pc:spChg chg="add">
          <ac:chgData name="lacharme Emmanuel" userId="405ee7ec211e763a" providerId="LiveId" clId="{7BD85ED3-6892-4E03-A723-989FF6F8FF59}" dt="2024-04-17T16:08:42.960" v="96" actId="26606"/>
          <ac:spMkLst>
            <pc:docMk/>
            <pc:sldMk cId="3265748534" sldId="285"/>
            <ac:spMk id="17" creationId="{FF9F2414-84E8-453E-B1F3-389FDE8192D9}"/>
          </ac:spMkLst>
        </pc:spChg>
        <pc:spChg chg="add">
          <ac:chgData name="lacharme Emmanuel" userId="405ee7ec211e763a" providerId="LiveId" clId="{7BD85ED3-6892-4E03-A723-989FF6F8FF59}" dt="2024-04-17T16:08:42.960" v="96" actId="26606"/>
          <ac:spMkLst>
            <pc:docMk/>
            <pc:sldMk cId="3265748534" sldId="285"/>
            <ac:spMk id="19" creationId="{3ECA69A1-7536-43AC-85EF-C7106179F5ED}"/>
          </ac:spMkLst>
        </pc:spChg>
        <pc:picChg chg="add mod">
          <ac:chgData name="lacharme Emmanuel" userId="405ee7ec211e763a" providerId="LiveId" clId="{7BD85ED3-6892-4E03-A723-989FF6F8FF59}" dt="2024-04-17T16:08:42.960" v="96" actId="26606"/>
          <ac:picMkLst>
            <pc:docMk/>
            <pc:sldMk cId="3265748534" sldId="285"/>
            <ac:picMk id="2" creationId="{913E0772-0D1A-D53B-7FF8-2F66CA1E17B0}"/>
          </ac:picMkLst>
        </pc:picChg>
      </pc:sldChg>
      <pc:sldChg chg="addSp modSp add mod setBg">
        <pc:chgData name="lacharme Emmanuel" userId="405ee7ec211e763a" providerId="LiveId" clId="{7BD85ED3-6892-4E03-A723-989FF6F8FF59}" dt="2024-04-17T16:10:49.266" v="98" actId="26606"/>
        <pc:sldMkLst>
          <pc:docMk/>
          <pc:sldMk cId="3427478595" sldId="286"/>
        </pc:sldMkLst>
        <pc:spChg chg="add">
          <ac:chgData name="lacharme Emmanuel" userId="405ee7ec211e763a" providerId="LiveId" clId="{7BD85ED3-6892-4E03-A723-989FF6F8FF59}" dt="2024-04-17T16:10:49.266" v="98" actId="26606"/>
          <ac:spMkLst>
            <pc:docMk/>
            <pc:sldMk cId="3427478595" sldId="286"/>
            <ac:spMk id="3079" creationId="{F3060C83-F051-4F0E-ABAD-AA0DFC48B218}"/>
          </ac:spMkLst>
        </pc:spChg>
        <pc:spChg chg="add">
          <ac:chgData name="lacharme Emmanuel" userId="405ee7ec211e763a" providerId="LiveId" clId="{7BD85ED3-6892-4E03-A723-989FF6F8FF59}" dt="2024-04-17T16:10:49.266" v="98" actId="26606"/>
          <ac:spMkLst>
            <pc:docMk/>
            <pc:sldMk cId="3427478595" sldId="286"/>
            <ac:spMk id="3081" creationId="{83C98ABE-055B-441F-B07E-44F97F083C39}"/>
          </ac:spMkLst>
        </pc:spChg>
        <pc:spChg chg="add">
          <ac:chgData name="lacharme Emmanuel" userId="405ee7ec211e763a" providerId="LiveId" clId="{7BD85ED3-6892-4E03-A723-989FF6F8FF59}" dt="2024-04-17T16:10:49.266" v="98" actId="26606"/>
          <ac:spMkLst>
            <pc:docMk/>
            <pc:sldMk cId="3427478595" sldId="286"/>
            <ac:spMk id="3083" creationId="{29FDB030-9B49-4CED-8CCD-4D99382388AC}"/>
          </ac:spMkLst>
        </pc:spChg>
        <pc:spChg chg="add">
          <ac:chgData name="lacharme Emmanuel" userId="405ee7ec211e763a" providerId="LiveId" clId="{7BD85ED3-6892-4E03-A723-989FF6F8FF59}" dt="2024-04-17T16:10:49.266" v="98" actId="26606"/>
          <ac:spMkLst>
            <pc:docMk/>
            <pc:sldMk cId="3427478595" sldId="286"/>
            <ac:spMk id="3085" creationId="{3783CA14-24A1-485C-8B30-D6A5D87987AD}"/>
          </ac:spMkLst>
        </pc:spChg>
        <pc:spChg chg="add">
          <ac:chgData name="lacharme Emmanuel" userId="405ee7ec211e763a" providerId="LiveId" clId="{7BD85ED3-6892-4E03-A723-989FF6F8FF59}" dt="2024-04-17T16:10:49.266" v="98" actId="26606"/>
          <ac:spMkLst>
            <pc:docMk/>
            <pc:sldMk cId="3427478595" sldId="286"/>
            <ac:spMk id="3087" creationId="{9A97C86A-04D6-40F7-AE84-31AB43E6A846}"/>
          </ac:spMkLst>
        </pc:spChg>
        <pc:spChg chg="add">
          <ac:chgData name="lacharme Emmanuel" userId="405ee7ec211e763a" providerId="LiveId" clId="{7BD85ED3-6892-4E03-A723-989FF6F8FF59}" dt="2024-04-17T16:10:49.266" v="98" actId="26606"/>
          <ac:spMkLst>
            <pc:docMk/>
            <pc:sldMk cId="3427478595" sldId="286"/>
            <ac:spMk id="3089" creationId="{FF9F2414-84E8-453E-B1F3-389FDE8192D9}"/>
          </ac:spMkLst>
        </pc:spChg>
        <pc:spChg chg="add">
          <ac:chgData name="lacharme Emmanuel" userId="405ee7ec211e763a" providerId="LiveId" clId="{7BD85ED3-6892-4E03-A723-989FF6F8FF59}" dt="2024-04-17T16:10:49.266" v="98" actId="26606"/>
          <ac:spMkLst>
            <pc:docMk/>
            <pc:sldMk cId="3427478595" sldId="286"/>
            <ac:spMk id="3091" creationId="{3ECA69A1-7536-43AC-85EF-C7106179F5ED}"/>
          </ac:spMkLst>
        </pc:spChg>
        <pc:picChg chg="add mod">
          <ac:chgData name="lacharme Emmanuel" userId="405ee7ec211e763a" providerId="LiveId" clId="{7BD85ED3-6892-4E03-A723-989FF6F8FF59}" dt="2024-04-17T16:10:49.266" v="98" actId="26606"/>
          <ac:picMkLst>
            <pc:docMk/>
            <pc:sldMk cId="3427478595" sldId="286"/>
            <ac:picMk id="3074" creationId="{9859EDBF-3BCE-F00B-3EA6-34C0A2787A79}"/>
          </ac:picMkLst>
        </pc:picChg>
      </pc:sldChg>
      <pc:sldChg chg="addSp modSp add mod setBg">
        <pc:chgData name="lacharme Emmanuel" userId="405ee7ec211e763a" providerId="LiveId" clId="{7BD85ED3-6892-4E03-A723-989FF6F8FF59}" dt="2024-04-17T16:13:22.394" v="100" actId="26606"/>
        <pc:sldMkLst>
          <pc:docMk/>
          <pc:sldMk cId="1559783697" sldId="287"/>
        </pc:sldMkLst>
        <pc:spChg chg="add">
          <ac:chgData name="lacharme Emmanuel" userId="405ee7ec211e763a" providerId="LiveId" clId="{7BD85ED3-6892-4E03-A723-989FF6F8FF59}" dt="2024-04-17T16:13:22.394" v="100" actId="26606"/>
          <ac:spMkLst>
            <pc:docMk/>
            <pc:sldMk cId="1559783697" sldId="287"/>
            <ac:spMk id="4103" creationId="{F3060C83-F051-4F0E-ABAD-AA0DFC48B218}"/>
          </ac:spMkLst>
        </pc:spChg>
        <pc:spChg chg="add">
          <ac:chgData name="lacharme Emmanuel" userId="405ee7ec211e763a" providerId="LiveId" clId="{7BD85ED3-6892-4E03-A723-989FF6F8FF59}" dt="2024-04-17T16:13:22.394" v="100" actId="26606"/>
          <ac:spMkLst>
            <pc:docMk/>
            <pc:sldMk cId="1559783697" sldId="287"/>
            <ac:spMk id="4105" creationId="{83C98ABE-055B-441F-B07E-44F97F083C39}"/>
          </ac:spMkLst>
        </pc:spChg>
        <pc:spChg chg="add">
          <ac:chgData name="lacharme Emmanuel" userId="405ee7ec211e763a" providerId="LiveId" clId="{7BD85ED3-6892-4E03-A723-989FF6F8FF59}" dt="2024-04-17T16:13:22.394" v="100" actId="26606"/>
          <ac:spMkLst>
            <pc:docMk/>
            <pc:sldMk cId="1559783697" sldId="287"/>
            <ac:spMk id="4107" creationId="{29FDB030-9B49-4CED-8CCD-4D99382388AC}"/>
          </ac:spMkLst>
        </pc:spChg>
        <pc:spChg chg="add">
          <ac:chgData name="lacharme Emmanuel" userId="405ee7ec211e763a" providerId="LiveId" clId="{7BD85ED3-6892-4E03-A723-989FF6F8FF59}" dt="2024-04-17T16:13:22.394" v="100" actId="26606"/>
          <ac:spMkLst>
            <pc:docMk/>
            <pc:sldMk cId="1559783697" sldId="287"/>
            <ac:spMk id="4109" creationId="{3783CA14-24A1-485C-8B30-D6A5D87987AD}"/>
          </ac:spMkLst>
        </pc:spChg>
        <pc:spChg chg="add">
          <ac:chgData name="lacharme Emmanuel" userId="405ee7ec211e763a" providerId="LiveId" clId="{7BD85ED3-6892-4E03-A723-989FF6F8FF59}" dt="2024-04-17T16:13:22.394" v="100" actId="26606"/>
          <ac:spMkLst>
            <pc:docMk/>
            <pc:sldMk cId="1559783697" sldId="287"/>
            <ac:spMk id="4111" creationId="{9A97C86A-04D6-40F7-AE84-31AB43E6A846}"/>
          </ac:spMkLst>
        </pc:spChg>
        <pc:spChg chg="add">
          <ac:chgData name="lacharme Emmanuel" userId="405ee7ec211e763a" providerId="LiveId" clId="{7BD85ED3-6892-4E03-A723-989FF6F8FF59}" dt="2024-04-17T16:13:22.394" v="100" actId="26606"/>
          <ac:spMkLst>
            <pc:docMk/>
            <pc:sldMk cId="1559783697" sldId="287"/>
            <ac:spMk id="4113" creationId="{FF9F2414-84E8-453E-B1F3-389FDE8192D9}"/>
          </ac:spMkLst>
        </pc:spChg>
        <pc:spChg chg="add">
          <ac:chgData name="lacharme Emmanuel" userId="405ee7ec211e763a" providerId="LiveId" clId="{7BD85ED3-6892-4E03-A723-989FF6F8FF59}" dt="2024-04-17T16:13:22.394" v="100" actId="26606"/>
          <ac:spMkLst>
            <pc:docMk/>
            <pc:sldMk cId="1559783697" sldId="287"/>
            <ac:spMk id="4115" creationId="{3ECA69A1-7536-43AC-85EF-C7106179F5ED}"/>
          </ac:spMkLst>
        </pc:spChg>
        <pc:picChg chg="add mod">
          <ac:chgData name="lacharme Emmanuel" userId="405ee7ec211e763a" providerId="LiveId" clId="{7BD85ED3-6892-4E03-A723-989FF6F8FF59}" dt="2024-04-17T16:13:22.394" v="100" actId="26606"/>
          <ac:picMkLst>
            <pc:docMk/>
            <pc:sldMk cId="1559783697" sldId="287"/>
            <ac:picMk id="4098" creationId="{93A9EC96-6ACB-BD27-A570-C242C64C29D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F8BC92-96D3-1EE4-3E32-7D0FDED4F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F37E74F-59F4-D8B3-0C52-94D833780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4053B4-0E79-5A5A-09C4-2AAA1A16F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17/04/2024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440407-AF7E-BBC2-BA43-420BD75B1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8C468F-6234-0BAF-017A-4EB893FE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98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62CE85-AE66-DE0E-DAAD-EB94C58E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AC772C-4F67-7294-FCC8-CB2858E06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A99C35-B1A8-E4E9-418D-3D43F19E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17/04/2024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222AD7-1F28-C33D-E522-C982A46DA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2AF026-6348-E3F4-07AD-F918F984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16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4FEB6EA-1DA7-F818-CF5E-880F8E066B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054226A-5379-6D22-E0B1-03CED9091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022E1F-9B90-B95D-0385-17270C5E9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17/04/2024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68B4C8-7C3B-8263-A38B-8A786850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E87A58-D037-F267-0DDF-37AB1976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67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5F4163-E847-70F4-BD17-07943B4F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79A71F-7DB1-2267-C6FB-049DB9A35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40D024-C735-DBA1-6858-F5BF1D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17/04/2024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C9FAC0-6994-CDB2-511F-6CDB8C23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F2FFD0-4FFA-B3F0-0E46-B4267434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08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B23CA3-3256-D4A0-5F74-584C731BE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F2B5DC-7811-CCE2-94B7-D8EEA42DD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8786F9-E084-7F88-222A-EF2D7CBC5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17/04/2024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3D75DE-F868-433C-A09A-4613CD03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4C66C0-BDF5-F85E-7450-E32D4C88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96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ACE19-B105-BE10-EEE9-9582E3523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7C035A-BC35-4946-70D1-95072FF6E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F4A46E-64A6-85EC-BD3E-540083D58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61B964-1B0D-4F26-864A-6E586930C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17/04/2024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55F6D3-F227-61C4-D03A-E66DCD0B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4FD013-10F3-CA3A-2F1B-76837953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03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71F4F9-5D3B-8FF4-2DF4-A20272EC2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05DC33-16E1-01E3-A67D-8BBDFCED9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D07ABAB-A417-6843-53DA-459F70268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3F71CD9-1A03-F3C0-FA54-5A6BE5957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9DE2800-7492-00EF-D8BC-9211044E3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02CA81-8396-24D0-7D69-FC8F67BF3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17/04/2024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C8D332A-ED07-1F8A-A885-08ABA1478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D7BE3D6-C369-A5D4-8AD3-E54B670F0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9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14878D-52DB-C74D-C835-DCDFD7664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CD50C3-7EF0-3534-E94D-9C1A2C4A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17/04/2024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417B8E-12A4-AA01-8631-53BD65A7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1CADBC-961E-DB6B-D11A-4D337342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39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2A3224-53C9-016D-EDF4-A04BE7D7E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17/04/2024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B21F01-F720-6803-B932-F721EC8B4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C6865E-046E-3673-FE2B-9C637E2C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44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546B63-D1FE-8BAE-6C7B-FF47CEE0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5D4356-A022-46D3-D571-2A1E72B71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BF9827-6271-DAF0-5431-4A03750C9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F30AF4-88CA-97B6-A3CB-150264801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17/04/2024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914ECE-A940-214B-7447-20062B5B7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729221-89F2-D94E-BCF5-83AEDD5CF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07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FA8E60-79E6-FC52-EC86-7EEFC4DEA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BDEFAA8-5D0D-85C7-8200-640AFC25D9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483CD6-F525-0F56-1F58-746711BE6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8D1555-B15C-8793-1005-79CC3339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17/04/2024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380E42-26F0-3139-4716-27CB27FB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06B054-FE23-D1B2-542C-2E04DDE4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01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665BC76-8FED-EE04-6D05-EC72502BC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2C54A3-C122-C3DB-1120-92705F83C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6D662E-A373-2691-5F6C-726CC1FE3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16294-7A07-4E33-B86F-3925955CE425}" type="datetimeFigureOut">
              <a:rPr lang="fr-FR" smtClean="0"/>
              <a:t>17/04/2024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B369F4-AD0C-84B7-9DF4-E1FA6DF92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D1BDDF-87EF-28B2-FF74-BB343865A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53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5E2943E-4F49-4B13-4F00-AC337F96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 fontScale="90000"/>
          </a:bodyPr>
          <a:lstStyle/>
          <a:p>
            <a:br>
              <a:rPr lang="fr-FR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3800" b="1" u="sng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3800" b="1" u="sng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800" b="1" u="sng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Critical reading of clinical trials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sz="38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33CC2BC-2158-739F-CC85-C8A46E4A4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fr-FR" i="1" dirty="0" err="1"/>
              <a:t>Powered</a:t>
            </a:r>
            <a:r>
              <a:rPr lang="fr-FR" i="1" dirty="0"/>
              <a:t> by GPT4 </a:t>
            </a:r>
            <a:r>
              <a:rPr lang="fr-FR" i="1" dirty="0" err="1"/>
              <a:t>Technology</a:t>
            </a:r>
            <a:endParaRPr lang="fr-FR" i="1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359853-8EF9-2286-A1B0-5BD1DD85A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07" y="83207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29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Visualizing Critical Reading in Clinical Trials">
            <a:extLst>
              <a:ext uri="{FF2B5EF4-FFF2-40B4-BE49-F238E27FC236}">
                <a16:creationId xmlns:a16="http://schemas.microsoft.com/office/drawing/2014/main" id="{5004609B-8CA2-1903-CDF3-4F2007890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602401"/>
            <a:ext cx="10905066" cy="365319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77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05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6" name="Freeform: Shape 205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8" name="Rectangle 206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Rectangle 206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Freeform: Shape 206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64" name="Isosceles Triangle 206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Types of Study Biases">
            <a:extLst>
              <a:ext uri="{FF2B5EF4-FFF2-40B4-BE49-F238E27FC236}">
                <a16:creationId xmlns:a16="http://schemas.microsoft.com/office/drawing/2014/main" id="{314EF8AF-407C-0279-ECA0-4EC754B40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980" y="443345"/>
            <a:ext cx="10676040" cy="612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9" name="Isosceles Triangle 206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94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Understanding External Coherence in Clinical Trials">
            <a:extLst>
              <a:ext uri="{FF2B5EF4-FFF2-40B4-BE49-F238E27FC236}">
                <a16:creationId xmlns:a16="http://schemas.microsoft.com/office/drawing/2014/main" id="{9CD7F678-F872-0FC5-656D-F9E459D70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479719"/>
            <a:ext cx="10905066" cy="389856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72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Clinical Trial Design and Interpretation">
            <a:extLst>
              <a:ext uri="{FF2B5EF4-FFF2-40B4-BE49-F238E27FC236}">
                <a16:creationId xmlns:a16="http://schemas.microsoft.com/office/drawing/2014/main" id="{913E0772-0D1A-D53B-7FF8-2F66CA1E1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3570" y="643467"/>
            <a:ext cx="8044860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4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89" name="Isosceles Triangle 308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Negative Trials">
            <a:extLst>
              <a:ext uri="{FF2B5EF4-FFF2-40B4-BE49-F238E27FC236}">
                <a16:creationId xmlns:a16="http://schemas.microsoft.com/office/drawing/2014/main" id="{9859EDBF-3BCE-F00B-3EA6-34C0A2787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329774"/>
            <a:ext cx="10905066" cy="41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1" name="Isosceles Triangle 309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78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13" name="Isosceles Triangle 411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linical Trials Critical Evaluation">
            <a:extLst>
              <a:ext uri="{FF2B5EF4-FFF2-40B4-BE49-F238E27FC236}">
                <a16:creationId xmlns:a16="http://schemas.microsoft.com/office/drawing/2014/main" id="{93A9EC96-6ACB-BD27-A570-C242C64C2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1394" y="643467"/>
            <a:ext cx="10129211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5" name="Isosceles Triangle 411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836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Grand écran</PresentationFormat>
  <Paragraphs>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Thème Office</vt:lpstr>
      <vt:lpstr>   Critical reading of clinical trials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Revolutionizing Life Sciences: The Pivotal Role of ChatGPT in Healthcare Innovation</dc:title>
  <dc:creator>lacharme Emmanuel</dc:creator>
  <cp:lastModifiedBy>lacharme Emmanuel</cp:lastModifiedBy>
  <cp:revision>8</cp:revision>
  <dcterms:created xsi:type="dcterms:W3CDTF">2023-12-23T23:42:28Z</dcterms:created>
  <dcterms:modified xsi:type="dcterms:W3CDTF">2024-04-17T16:13:29Z</dcterms:modified>
</cp:coreProperties>
</file>