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70" r:id="rId15"/>
    <p:sldId id="27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FF5D0F-FBF0-4A86-915E-DC32F1BD2335}" v="37" dt="2024-02-28T17:19:06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9FFF5D0F-FBF0-4A86-915E-DC32F1BD2335}"/>
    <pc:docChg chg="custSel addSld delSld modSld sldOrd">
      <pc:chgData name="lacharme Emmanuel" userId="405ee7ec211e763a" providerId="LiveId" clId="{9FFF5D0F-FBF0-4A86-915E-DC32F1BD2335}" dt="2024-02-28T17:19:09.664" v="610" actId="14100"/>
      <pc:docMkLst>
        <pc:docMk/>
      </pc:docMkLst>
      <pc:sldChg chg="modSp">
        <pc:chgData name="lacharme Emmanuel" userId="405ee7ec211e763a" providerId="LiveId" clId="{9FFF5D0F-FBF0-4A86-915E-DC32F1BD2335}" dt="2024-02-28T16:38:47.921" v="5" actId="20577"/>
        <pc:sldMkLst>
          <pc:docMk/>
          <pc:sldMk cId="1469299330" sldId="256"/>
        </pc:sldMkLst>
        <pc:spChg chg="mod">
          <ac:chgData name="lacharme Emmanuel" userId="405ee7ec211e763a" providerId="LiveId" clId="{9FFF5D0F-FBF0-4A86-915E-DC32F1BD2335}" dt="2024-02-28T16:38:47.921" v="5" actId="20577"/>
          <ac:spMkLst>
            <pc:docMk/>
            <pc:sldMk cId="1469299330" sldId="256"/>
            <ac:spMk id="2" creationId="{85E2943E-4F49-4B13-4F00-AC337F962286}"/>
          </ac:spMkLst>
        </pc:spChg>
      </pc:sldChg>
      <pc:sldChg chg="addSp delSp modSp mod">
        <pc:chgData name="lacharme Emmanuel" userId="405ee7ec211e763a" providerId="LiveId" clId="{9FFF5D0F-FBF0-4A86-915E-DC32F1BD2335}" dt="2024-02-28T16:48:03.105" v="193" actId="14100"/>
        <pc:sldMkLst>
          <pc:docMk/>
          <pc:sldMk cId="3645885544" sldId="257"/>
        </pc:sldMkLst>
        <pc:spChg chg="mod">
          <ac:chgData name="lacharme Emmanuel" userId="405ee7ec211e763a" providerId="LiveId" clId="{9FFF5D0F-FBF0-4A86-915E-DC32F1BD2335}" dt="2024-02-28T16:39:32.788" v="17" actId="14100"/>
          <ac:spMkLst>
            <pc:docMk/>
            <pc:sldMk cId="3645885544" sldId="257"/>
            <ac:spMk id="2" creationId="{F625F809-4DAA-C590-EC10-5F703B08B8D9}"/>
          </ac:spMkLst>
        </pc:spChg>
        <pc:picChg chg="add mod">
          <ac:chgData name="lacharme Emmanuel" userId="405ee7ec211e763a" providerId="LiveId" clId="{9FFF5D0F-FBF0-4A86-915E-DC32F1BD2335}" dt="2024-02-28T16:48:03.105" v="193" actId="14100"/>
          <ac:picMkLst>
            <pc:docMk/>
            <pc:sldMk cId="3645885544" sldId="257"/>
            <ac:picMk id="3" creationId="{A860CA89-753E-CCDA-4E8F-B3CAFDEB35BD}"/>
          </ac:picMkLst>
        </pc:picChg>
        <pc:picChg chg="del">
          <ac:chgData name="lacharme Emmanuel" userId="405ee7ec211e763a" providerId="LiveId" clId="{9FFF5D0F-FBF0-4A86-915E-DC32F1BD2335}" dt="2024-02-28T16:39:42.435" v="19" actId="478"/>
          <ac:picMkLst>
            <pc:docMk/>
            <pc:sldMk cId="3645885544" sldId="257"/>
            <ac:picMk id="4" creationId="{D4754477-B3FE-494F-677F-CBF98A13CF47}"/>
          </ac:picMkLst>
        </pc:picChg>
        <pc:picChg chg="del">
          <ac:chgData name="lacharme Emmanuel" userId="405ee7ec211e763a" providerId="LiveId" clId="{9FFF5D0F-FBF0-4A86-915E-DC32F1BD2335}" dt="2024-02-28T16:39:36.906" v="18" actId="478"/>
          <ac:picMkLst>
            <pc:docMk/>
            <pc:sldMk cId="3645885544" sldId="257"/>
            <ac:picMk id="5" creationId="{7A52DD9F-E5F8-B100-90F3-0CBE3F3C6CD2}"/>
          </ac:picMkLst>
        </pc:picChg>
        <pc:picChg chg="add mod">
          <ac:chgData name="lacharme Emmanuel" userId="405ee7ec211e763a" providerId="LiveId" clId="{9FFF5D0F-FBF0-4A86-915E-DC32F1BD2335}" dt="2024-02-28T16:40:12.280" v="30" actId="14100"/>
          <ac:picMkLst>
            <pc:docMk/>
            <pc:sldMk cId="3645885544" sldId="257"/>
            <ac:picMk id="6" creationId="{0D306666-E08E-28A7-8783-C0291886D4C4}"/>
          </ac:picMkLst>
        </pc:picChg>
      </pc:sldChg>
      <pc:sldChg chg="addSp delSp modSp mod">
        <pc:chgData name="lacharme Emmanuel" userId="405ee7ec211e763a" providerId="LiveId" clId="{9FFF5D0F-FBF0-4A86-915E-DC32F1BD2335}" dt="2024-02-28T16:48:00.368" v="192" actId="14100"/>
        <pc:sldMkLst>
          <pc:docMk/>
          <pc:sldMk cId="3192964932" sldId="258"/>
        </pc:sldMkLst>
        <pc:spChg chg="mod">
          <ac:chgData name="lacharme Emmanuel" userId="405ee7ec211e763a" providerId="LiveId" clId="{9FFF5D0F-FBF0-4A86-915E-DC32F1BD2335}" dt="2024-02-28T16:41:03.935" v="81" actId="120"/>
          <ac:spMkLst>
            <pc:docMk/>
            <pc:sldMk cId="3192964932" sldId="258"/>
            <ac:spMk id="2" creationId="{310F2691-A798-428D-E9B1-5DDBB160A34C}"/>
          </ac:spMkLst>
        </pc:spChg>
        <pc:picChg chg="add mod">
          <ac:chgData name="lacharme Emmanuel" userId="405ee7ec211e763a" providerId="LiveId" clId="{9FFF5D0F-FBF0-4A86-915E-DC32F1BD2335}" dt="2024-02-28T16:48:00.368" v="192" actId="14100"/>
          <ac:picMkLst>
            <pc:docMk/>
            <pc:sldMk cId="3192964932" sldId="258"/>
            <ac:picMk id="3" creationId="{B518972D-6E13-41CE-7694-911512E7882B}"/>
          </ac:picMkLst>
        </pc:picChg>
        <pc:picChg chg="del">
          <ac:chgData name="lacharme Emmanuel" userId="405ee7ec211e763a" providerId="LiveId" clId="{9FFF5D0F-FBF0-4A86-915E-DC32F1BD2335}" dt="2024-02-28T16:41:10.324" v="82" actId="478"/>
          <ac:picMkLst>
            <pc:docMk/>
            <pc:sldMk cId="3192964932" sldId="258"/>
            <ac:picMk id="4" creationId="{FF01F64D-445F-7915-B772-49FA9B201782}"/>
          </ac:picMkLst>
        </pc:picChg>
        <pc:picChg chg="add mod">
          <ac:chgData name="lacharme Emmanuel" userId="405ee7ec211e763a" providerId="LiveId" clId="{9FFF5D0F-FBF0-4A86-915E-DC32F1BD2335}" dt="2024-02-28T16:41:44.576" v="96" actId="14100"/>
          <ac:picMkLst>
            <pc:docMk/>
            <pc:sldMk cId="3192964932" sldId="258"/>
            <ac:picMk id="5" creationId="{7E0CEF14-4D3F-F44E-A6DB-86234FAC9221}"/>
          </ac:picMkLst>
        </pc:picChg>
        <pc:picChg chg="del">
          <ac:chgData name="lacharme Emmanuel" userId="405ee7ec211e763a" providerId="LiveId" clId="{9FFF5D0F-FBF0-4A86-915E-DC32F1BD2335}" dt="2024-02-28T16:41:18.757" v="88" actId="478"/>
          <ac:picMkLst>
            <pc:docMk/>
            <pc:sldMk cId="3192964932" sldId="258"/>
            <ac:picMk id="6" creationId="{2A6A2D77-6B3B-B8A6-59A8-5236CC1BE1B8}"/>
          </ac:picMkLst>
        </pc:picChg>
      </pc:sldChg>
      <pc:sldChg chg="addSp delSp modSp mod">
        <pc:chgData name="lacharme Emmanuel" userId="405ee7ec211e763a" providerId="LiveId" clId="{9FFF5D0F-FBF0-4A86-915E-DC32F1BD2335}" dt="2024-02-28T16:47:57.744" v="191" actId="14100"/>
        <pc:sldMkLst>
          <pc:docMk/>
          <pc:sldMk cId="2550873785" sldId="259"/>
        </pc:sldMkLst>
        <pc:spChg chg="mod">
          <ac:chgData name="lacharme Emmanuel" userId="405ee7ec211e763a" providerId="LiveId" clId="{9FFF5D0F-FBF0-4A86-915E-DC32F1BD2335}" dt="2024-02-28T16:42:25.505" v="135" actId="20577"/>
          <ac:spMkLst>
            <pc:docMk/>
            <pc:sldMk cId="2550873785" sldId="259"/>
            <ac:spMk id="2" creationId="{7717DB5E-E885-101F-E007-07FEF9ABBD79}"/>
          </ac:spMkLst>
        </pc:spChg>
        <pc:picChg chg="del">
          <ac:chgData name="lacharme Emmanuel" userId="405ee7ec211e763a" providerId="LiveId" clId="{9FFF5D0F-FBF0-4A86-915E-DC32F1BD2335}" dt="2024-02-28T16:42:27.811" v="136" actId="478"/>
          <ac:picMkLst>
            <pc:docMk/>
            <pc:sldMk cId="2550873785" sldId="259"/>
            <ac:picMk id="3" creationId="{EE653637-0D22-2BF8-D24B-895513D2AE00}"/>
          </ac:picMkLst>
        </pc:picChg>
        <pc:picChg chg="del">
          <ac:chgData name="lacharme Emmanuel" userId="405ee7ec211e763a" providerId="LiveId" clId="{9FFF5D0F-FBF0-4A86-915E-DC32F1BD2335}" dt="2024-02-28T16:42:33.777" v="140" actId="478"/>
          <ac:picMkLst>
            <pc:docMk/>
            <pc:sldMk cId="2550873785" sldId="259"/>
            <ac:picMk id="4" creationId="{1F09706F-BF50-6E9E-15E9-9EA07E42E158}"/>
          </ac:picMkLst>
        </pc:picChg>
        <pc:picChg chg="add mod">
          <ac:chgData name="lacharme Emmanuel" userId="405ee7ec211e763a" providerId="LiveId" clId="{9FFF5D0F-FBF0-4A86-915E-DC32F1BD2335}" dt="2024-02-28T16:47:57.744" v="191" actId="14100"/>
          <ac:picMkLst>
            <pc:docMk/>
            <pc:sldMk cId="2550873785" sldId="259"/>
            <ac:picMk id="5" creationId="{F4468A06-FDE1-A5C2-EB50-909B9ECF0D27}"/>
          </ac:picMkLst>
        </pc:picChg>
        <pc:picChg chg="add mod">
          <ac:chgData name="lacharme Emmanuel" userId="405ee7ec211e763a" providerId="LiveId" clId="{9FFF5D0F-FBF0-4A86-915E-DC32F1BD2335}" dt="2024-02-28T16:42:55.680" v="146" actId="14100"/>
          <ac:picMkLst>
            <pc:docMk/>
            <pc:sldMk cId="2550873785" sldId="259"/>
            <ac:picMk id="6" creationId="{D8078517-A98A-6F06-365E-CB91C5FAA14F}"/>
          </ac:picMkLst>
        </pc:picChg>
      </pc:sldChg>
      <pc:sldChg chg="addSp delSp modSp mod">
        <pc:chgData name="lacharme Emmanuel" userId="405ee7ec211e763a" providerId="LiveId" clId="{9FFF5D0F-FBF0-4A86-915E-DC32F1BD2335}" dt="2024-02-28T16:47:54.240" v="190" actId="14100"/>
        <pc:sldMkLst>
          <pc:docMk/>
          <pc:sldMk cId="95870611" sldId="260"/>
        </pc:sldMkLst>
        <pc:spChg chg="mod">
          <ac:chgData name="lacharme Emmanuel" userId="405ee7ec211e763a" providerId="LiveId" clId="{9FFF5D0F-FBF0-4A86-915E-DC32F1BD2335}" dt="2024-02-28T16:47:18.401" v="177" actId="20577"/>
          <ac:spMkLst>
            <pc:docMk/>
            <pc:sldMk cId="95870611" sldId="260"/>
            <ac:spMk id="2" creationId="{E8C04319-40A4-2E80-6E65-09C6B58F1693}"/>
          </ac:spMkLst>
        </pc:spChg>
        <pc:picChg chg="add mod">
          <ac:chgData name="lacharme Emmanuel" userId="405ee7ec211e763a" providerId="LiveId" clId="{9FFF5D0F-FBF0-4A86-915E-DC32F1BD2335}" dt="2024-02-28T16:47:31.928" v="183" actId="14100"/>
          <ac:picMkLst>
            <pc:docMk/>
            <pc:sldMk cId="95870611" sldId="260"/>
            <ac:picMk id="3" creationId="{6BA86101-11A7-ACDF-1A91-796455076F06}"/>
          </ac:picMkLst>
        </pc:picChg>
        <pc:picChg chg="del">
          <ac:chgData name="lacharme Emmanuel" userId="405ee7ec211e763a" providerId="LiveId" clId="{9FFF5D0F-FBF0-4A86-915E-DC32F1BD2335}" dt="2024-02-28T16:47:23.539" v="178" actId="478"/>
          <ac:picMkLst>
            <pc:docMk/>
            <pc:sldMk cId="95870611" sldId="260"/>
            <ac:picMk id="4" creationId="{9C2AA2B0-197F-4F8D-EF4F-713CB72F9A2E}"/>
          </ac:picMkLst>
        </pc:picChg>
        <pc:picChg chg="del">
          <ac:chgData name="lacharme Emmanuel" userId="405ee7ec211e763a" providerId="LiveId" clId="{9FFF5D0F-FBF0-4A86-915E-DC32F1BD2335}" dt="2024-02-28T16:47:33.745" v="184" actId="478"/>
          <ac:picMkLst>
            <pc:docMk/>
            <pc:sldMk cId="95870611" sldId="260"/>
            <ac:picMk id="5" creationId="{882D829C-EC0C-10A1-A651-CCEB22916996}"/>
          </ac:picMkLst>
        </pc:picChg>
        <pc:picChg chg="add mod">
          <ac:chgData name="lacharme Emmanuel" userId="405ee7ec211e763a" providerId="LiveId" clId="{9FFF5D0F-FBF0-4A86-915E-DC32F1BD2335}" dt="2024-02-28T16:47:54.240" v="190" actId="14100"/>
          <ac:picMkLst>
            <pc:docMk/>
            <pc:sldMk cId="95870611" sldId="260"/>
            <ac:picMk id="6" creationId="{2CAF49A7-FF74-18DF-6DF2-94B2CDEFEA1B}"/>
          </ac:picMkLst>
        </pc:picChg>
      </pc:sldChg>
      <pc:sldChg chg="addSp delSp modSp mod">
        <pc:chgData name="lacharme Emmanuel" userId="405ee7ec211e763a" providerId="LiveId" clId="{9FFF5D0F-FBF0-4A86-915E-DC32F1BD2335}" dt="2024-02-28T16:56:34.481" v="232" actId="14100"/>
        <pc:sldMkLst>
          <pc:docMk/>
          <pc:sldMk cId="3366210361" sldId="261"/>
        </pc:sldMkLst>
        <pc:spChg chg="mod">
          <ac:chgData name="lacharme Emmanuel" userId="405ee7ec211e763a" providerId="LiveId" clId="{9FFF5D0F-FBF0-4A86-915E-DC32F1BD2335}" dt="2024-02-28T16:55:41.489" v="216" actId="20577"/>
          <ac:spMkLst>
            <pc:docMk/>
            <pc:sldMk cId="3366210361" sldId="261"/>
            <ac:spMk id="2" creationId="{4CE2A0ED-787A-2FFC-AF14-A4D4795CA7EF}"/>
          </ac:spMkLst>
        </pc:spChg>
        <pc:picChg chg="add mod">
          <ac:chgData name="lacharme Emmanuel" userId="405ee7ec211e763a" providerId="LiveId" clId="{9FFF5D0F-FBF0-4A86-915E-DC32F1BD2335}" dt="2024-02-28T16:56:34.481" v="232" actId="14100"/>
          <ac:picMkLst>
            <pc:docMk/>
            <pc:sldMk cId="3366210361" sldId="261"/>
            <ac:picMk id="3" creationId="{83A95F38-16F2-0821-2991-86717F59AAD6}"/>
          </ac:picMkLst>
        </pc:picChg>
        <pc:picChg chg="del">
          <ac:chgData name="lacharme Emmanuel" userId="405ee7ec211e763a" providerId="LiveId" clId="{9FFF5D0F-FBF0-4A86-915E-DC32F1BD2335}" dt="2024-02-28T16:55:48.180" v="217" actId="478"/>
          <ac:picMkLst>
            <pc:docMk/>
            <pc:sldMk cId="3366210361" sldId="261"/>
            <ac:picMk id="4" creationId="{71C57980-6E29-C585-741F-EC7212D10BE7}"/>
          </ac:picMkLst>
        </pc:picChg>
        <pc:picChg chg="del">
          <ac:chgData name="lacharme Emmanuel" userId="405ee7ec211e763a" providerId="LiveId" clId="{9FFF5D0F-FBF0-4A86-915E-DC32F1BD2335}" dt="2024-02-28T16:55:59.844" v="226" actId="478"/>
          <ac:picMkLst>
            <pc:docMk/>
            <pc:sldMk cId="3366210361" sldId="261"/>
            <ac:picMk id="5" creationId="{74D00633-98BC-25A8-E231-A6BF68EBE36B}"/>
          </ac:picMkLst>
        </pc:picChg>
        <pc:picChg chg="add mod">
          <ac:chgData name="lacharme Emmanuel" userId="405ee7ec211e763a" providerId="LiveId" clId="{9FFF5D0F-FBF0-4A86-915E-DC32F1BD2335}" dt="2024-02-28T16:56:16.600" v="231" actId="14100"/>
          <ac:picMkLst>
            <pc:docMk/>
            <pc:sldMk cId="3366210361" sldId="261"/>
            <ac:picMk id="6" creationId="{D25596C5-7F3D-98DA-C9EE-B9EB6C3E7A01}"/>
          </ac:picMkLst>
        </pc:picChg>
      </pc:sldChg>
      <pc:sldChg chg="addSp delSp modSp mod">
        <pc:chgData name="lacharme Emmanuel" userId="405ee7ec211e763a" providerId="LiveId" clId="{9FFF5D0F-FBF0-4A86-915E-DC32F1BD2335}" dt="2024-02-28T16:58:23.088" v="287" actId="14100"/>
        <pc:sldMkLst>
          <pc:docMk/>
          <pc:sldMk cId="1206419873" sldId="262"/>
        </pc:sldMkLst>
        <pc:spChg chg="mod">
          <ac:chgData name="lacharme Emmanuel" userId="405ee7ec211e763a" providerId="LiveId" clId="{9FFF5D0F-FBF0-4A86-915E-DC32F1BD2335}" dt="2024-02-28T16:56:51.266" v="271" actId="20577"/>
          <ac:spMkLst>
            <pc:docMk/>
            <pc:sldMk cId="1206419873" sldId="262"/>
            <ac:spMk id="2" creationId="{2958AF81-B3FA-A4A6-88DA-D7A06517E664}"/>
          </ac:spMkLst>
        </pc:spChg>
        <pc:picChg chg="add mod">
          <ac:chgData name="lacharme Emmanuel" userId="405ee7ec211e763a" providerId="LiveId" clId="{9FFF5D0F-FBF0-4A86-915E-DC32F1BD2335}" dt="2024-02-28T16:58:23.088" v="287" actId="14100"/>
          <ac:picMkLst>
            <pc:docMk/>
            <pc:sldMk cId="1206419873" sldId="262"/>
            <ac:picMk id="3" creationId="{F7B19E4C-590B-1BF6-4EFD-25F38C02D9D1}"/>
          </ac:picMkLst>
        </pc:picChg>
        <pc:picChg chg="del">
          <ac:chgData name="lacharme Emmanuel" userId="405ee7ec211e763a" providerId="LiveId" clId="{9FFF5D0F-FBF0-4A86-915E-DC32F1BD2335}" dt="2024-02-28T16:56:53.220" v="272" actId="478"/>
          <ac:picMkLst>
            <pc:docMk/>
            <pc:sldMk cId="1206419873" sldId="262"/>
            <ac:picMk id="4" creationId="{DD16F628-506D-069F-57C7-573BAB7D49DC}"/>
          </ac:picMkLst>
        </pc:picChg>
        <pc:picChg chg="del">
          <ac:chgData name="lacharme Emmanuel" userId="405ee7ec211e763a" providerId="LiveId" clId="{9FFF5D0F-FBF0-4A86-915E-DC32F1BD2335}" dt="2024-02-28T16:57:12.083" v="279" actId="478"/>
          <ac:picMkLst>
            <pc:docMk/>
            <pc:sldMk cId="1206419873" sldId="262"/>
            <ac:picMk id="5" creationId="{CB6E2543-A9D7-2D2C-D6E2-BB1F04B62078}"/>
          </ac:picMkLst>
        </pc:picChg>
        <pc:picChg chg="add mod">
          <ac:chgData name="lacharme Emmanuel" userId="405ee7ec211e763a" providerId="LiveId" clId="{9FFF5D0F-FBF0-4A86-915E-DC32F1BD2335}" dt="2024-02-28T16:57:27.959" v="286" actId="14100"/>
          <ac:picMkLst>
            <pc:docMk/>
            <pc:sldMk cId="1206419873" sldId="262"/>
            <ac:picMk id="6" creationId="{31A22636-914D-EF0E-F19B-2F90EEAFFDF7}"/>
          </ac:picMkLst>
        </pc:picChg>
      </pc:sldChg>
      <pc:sldChg chg="addSp delSp modSp mod">
        <pc:chgData name="lacharme Emmanuel" userId="405ee7ec211e763a" providerId="LiveId" clId="{9FFF5D0F-FBF0-4A86-915E-DC32F1BD2335}" dt="2024-02-28T17:00:01.944" v="344" actId="14100"/>
        <pc:sldMkLst>
          <pc:docMk/>
          <pc:sldMk cId="1099894303" sldId="263"/>
        </pc:sldMkLst>
        <pc:spChg chg="mod">
          <ac:chgData name="lacharme Emmanuel" userId="405ee7ec211e763a" providerId="LiveId" clId="{9FFF5D0F-FBF0-4A86-915E-DC32F1BD2335}" dt="2024-02-28T16:59:11.936" v="327" actId="20577"/>
          <ac:spMkLst>
            <pc:docMk/>
            <pc:sldMk cId="1099894303" sldId="263"/>
            <ac:spMk id="2" creationId="{055F8A97-2DFD-7216-3329-C84C780905D8}"/>
          </ac:spMkLst>
        </pc:spChg>
        <pc:picChg chg="add mod modCrop">
          <ac:chgData name="lacharme Emmanuel" userId="405ee7ec211e763a" providerId="LiveId" clId="{9FFF5D0F-FBF0-4A86-915E-DC32F1BD2335}" dt="2024-02-28T17:00:01.944" v="344" actId="14100"/>
          <ac:picMkLst>
            <pc:docMk/>
            <pc:sldMk cId="1099894303" sldId="263"/>
            <ac:picMk id="3" creationId="{93DB8FBE-E1B3-C2CB-D0C4-FA95AE420CAC}"/>
          </ac:picMkLst>
        </pc:picChg>
        <pc:picChg chg="del">
          <ac:chgData name="lacharme Emmanuel" userId="405ee7ec211e763a" providerId="LiveId" clId="{9FFF5D0F-FBF0-4A86-915E-DC32F1BD2335}" dt="2024-02-28T16:59:24.739" v="328" actId="478"/>
          <ac:picMkLst>
            <pc:docMk/>
            <pc:sldMk cId="1099894303" sldId="263"/>
            <ac:picMk id="4" creationId="{8F366E3C-6B2D-D168-D4A6-CD135DB50A99}"/>
          </ac:picMkLst>
        </pc:picChg>
        <pc:picChg chg="del">
          <ac:chgData name="lacharme Emmanuel" userId="405ee7ec211e763a" providerId="LiveId" clId="{9FFF5D0F-FBF0-4A86-915E-DC32F1BD2335}" dt="2024-02-28T16:59:44.031" v="338" actId="478"/>
          <ac:picMkLst>
            <pc:docMk/>
            <pc:sldMk cId="1099894303" sldId="263"/>
            <ac:picMk id="5" creationId="{22B1CC58-E2AE-F16B-BB44-2B5AA2B3B74D}"/>
          </ac:picMkLst>
        </pc:picChg>
        <pc:picChg chg="add mod">
          <ac:chgData name="lacharme Emmanuel" userId="405ee7ec211e763a" providerId="LiveId" clId="{9FFF5D0F-FBF0-4A86-915E-DC32F1BD2335}" dt="2024-02-28T16:59:59.184" v="343" actId="14100"/>
          <ac:picMkLst>
            <pc:docMk/>
            <pc:sldMk cId="1099894303" sldId="263"/>
            <ac:picMk id="6" creationId="{8C475DE4-329B-392A-BFEB-F6714E3750ED}"/>
          </ac:picMkLst>
        </pc:picChg>
      </pc:sldChg>
      <pc:sldChg chg="addSp delSp modSp mod">
        <pc:chgData name="lacharme Emmanuel" userId="405ee7ec211e763a" providerId="LiveId" clId="{9FFF5D0F-FBF0-4A86-915E-DC32F1BD2335}" dt="2024-02-28T17:00:56.983" v="378" actId="14100"/>
        <pc:sldMkLst>
          <pc:docMk/>
          <pc:sldMk cId="3392353412" sldId="264"/>
        </pc:sldMkLst>
        <pc:spChg chg="mod">
          <ac:chgData name="lacharme Emmanuel" userId="405ee7ec211e763a" providerId="LiveId" clId="{9FFF5D0F-FBF0-4A86-915E-DC32F1BD2335}" dt="2024-02-28T17:00:26.752" v="364" actId="20577"/>
          <ac:spMkLst>
            <pc:docMk/>
            <pc:sldMk cId="3392353412" sldId="264"/>
            <ac:spMk id="2" creationId="{086947DD-BBA9-D51C-102F-12D3FD577165}"/>
          </ac:spMkLst>
        </pc:spChg>
        <pc:picChg chg="add mod">
          <ac:chgData name="lacharme Emmanuel" userId="405ee7ec211e763a" providerId="LiveId" clId="{9FFF5D0F-FBF0-4A86-915E-DC32F1BD2335}" dt="2024-02-28T17:00:56.983" v="378" actId="14100"/>
          <ac:picMkLst>
            <pc:docMk/>
            <pc:sldMk cId="3392353412" sldId="264"/>
            <ac:picMk id="3" creationId="{D904F7F2-2047-2BE4-C4A5-1E7DF42D147F}"/>
          </ac:picMkLst>
        </pc:picChg>
        <pc:picChg chg="del">
          <ac:chgData name="lacharme Emmanuel" userId="405ee7ec211e763a" providerId="LiveId" clId="{9FFF5D0F-FBF0-4A86-915E-DC32F1BD2335}" dt="2024-02-28T17:00:28.753" v="365" actId="478"/>
          <ac:picMkLst>
            <pc:docMk/>
            <pc:sldMk cId="3392353412" sldId="264"/>
            <ac:picMk id="4" creationId="{AA3676EC-928A-42BF-EB81-765513FE5E03}"/>
          </ac:picMkLst>
        </pc:picChg>
        <pc:picChg chg="del">
          <ac:chgData name="lacharme Emmanuel" userId="405ee7ec211e763a" providerId="LiveId" clId="{9FFF5D0F-FBF0-4A86-915E-DC32F1BD2335}" dt="2024-02-28T17:00:37.348" v="372" actId="478"/>
          <ac:picMkLst>
            <pc:docMk/>
            <pc:sldMk cId="3392353412" sldId="264"/>
            <ac:picMk id="5" creationId="{239927B5-13FB-5C54-F916-3DE08B62B1B2}"/>
          </ac:picMkLst>
        </pc:picChg>
        <pc:picChg chg="add mod">
          <ac:chgData name="lacharme Emmanuel" userId="405ee7ec211e763a" providerId="LiveId" clId="{9FFF5D0F-FBF0-4A86-915E-DC32F1BD2335}" dt="2024-02-28T17:00:54" v="377" actId="14100"/>
          <ac:picMkLst>
            <pc:docMk/>
            <pc:sldMk cId="3392353412" sldId="264"/>
            <ac:picMk id="6" creationId="{DA109507-31F2-211E-8A1F-D1553103D08D}"/>
          </ac:picMkLst>
        </pc:picChg>
      </pc:sldChg>
      <pc:sldChg chg="addSp delSp modSp mod">
        <pc:chgData name="lacharme Emmanuel" userId="405ee7ec211e763a" providerId="LiveId" clId="{9FFF5D0F-FBF0-4A86-915E-DC32F1BD2335}" dt="2024-02-28T17:02:05.552" v="411" actId="14100"/>
        <pc:sldMkLst>
          <pc:docMk/>
          <pc:sldMk cId="2411136476" sldId="265"/>
        </pc:sldMkLst>
        <pc:spChg chg="mod">
          <ac:chgData name="lacharme Emmanuel" userId="405ee7ec211e763a" providerId="LiveId" clId="{9FFF5D0F-FBF0-4A86-915E-DC32F1BD2335}" dt="2024-02-28T17:01:27.488" v="398" actId="20577"/>
          <ac:spMkLst>
            <pc:docMk/>
            <pc:sldMk cId="2411136476" sldId="265"/>
            <ac:spMk id="2" creationId="{AC4CEB92-3F54-81E6-C1DE-BCAE8C6F742E}"/>
          </ac:spMkLst>
        </pc:spChg>
        <pc:picChg chg="add mod">
          <ac:chgData name="lacharme Emmanuel" userId="405ee7ec211e763a" providerId="LiveId" clId="{9FFF5D0F-FBF0-4A86-915E-DC32F1BD2335}" dt="2024-02-28T17:02:05.552" v="411" actId="14100"/>
          <ac:picMkLst>
            <pc:docMk/>
            <pc:sldMk cId="2411136476" sldId="265"/>
            <ac:picMk id="3" creationId="{E5DC0CB8-F177-9702-6873-55230A5BD65D}"/>
          </ac:picMkLst>
        </pc:picChg>
        <pc:picChg chg="del">
          <ac:chgData name="lacharme Emmanuel" userId="405ee7ec211e763a" providerId="LiveId" clId="{9FFF5D0F-FBF0-4A86-915E-DC32F1BD2335}" dt="2024-02-28T17:01:32.082" v="399" actId="478"/>
          <ac:picMkLst>
            <pc:docMk/>
            <pc:sldMk cId="2411136476" sldId="265"/>
            <ac:picMk id="4" creationId="{7AC4586C-F80B-7124-4C5D-4E8CCD35EFFC}"/>
          </ac:picMkLst>
        </pc:picChg>
        <pc:picChg chg="del">
          <ac:chgData name="lacharme Emmanuel" userId="405ee7ec211e763a" providerId="LiveId" clId="{9FFF5D0F-FBF0-4A86-915E-DC32F1BD2335}" dt="2024-02-28T17:01:46.500" v="405" actId="478"/>
          <ac:picMkLst>
            <pc:docMk/>
            <pc:sldMk cId="2411136476" sldId="265"/>
            <ac:picMk id="5" creationId="{57E36F14-061E-34D8-5FB5-F442CFE023E4}"/>
          </ac:picMkLst>
        </pc:picChg>
        <pc:picChg chg="add mod">
          <ac:chgData name="lacharme Emmanuel" userId="405ee7ec211e763a" providerId="LiveId" clId="{9FFF5D0F-FBF0-4A86-915E-DC32F1BD2335}" dt="2024-02-28T17:01:57.232" v="410" actId="14100"/>
          <ac:picMkLst>
            <pc:docMk/>
            <pc:sldMk cId="2411136476" sldId="265"/>
            <ac:picMk id="6" creationId="{D7CF35AE-31BD-9504-F32C-D73C9DD261BD}"/>
          </ac:picMkLst>
        </pc:picChg>
      </pc:sldChg>
      <pc:sldChg chg="addSp delSp modSp mod">
        <pc:chgData name="lacharme Emmanuel" userId="405ee7ec211e763a" providerId="LiveId" clId="{9FFF5D0F-FBF0-4A86-915E-DC32F1BD2335}" dt="2024-02-28T17:02:50.257" v="459" actId="14100"/>
        <pc:sldMkLst>
          <pc:docMk/>
          <pc:sldMk cId="3893340259" sldId="266"/>
        </pc:sldMkLst>
        <pc:spChg chg="mod">
          <ac:chgData name="lacharme Emmanuel" userId="405ee7ec211e763a" providerId="LiveId" clId="{9FFF5D0F-FBF0-4A86-915E-DC32F1BD2335}" dt="2024-02-28T17:02:21.828" v="446" actId="20577"/>
          <ac:spMkLst>
            <pc:docMk/>
            <pc:sldMk cId="3893340259" sldId="266"/>
            <ac:spMk id="2" creationId="{8D1336CC-AD78-DA41-AAFC-D7035BED6575}"/>
          </ac:spMkLst>
        </pc:spChg>
        <pc:picChg chg="del">
          <ac:chgData name="lacharme Emmanuel" userId="405ee7ec211e763a" providerId="LiveId" clId="{9FFF5D0F-FBF0-4A86-915E-DC32F1BD2335}" dt="2024-02-28T17:02:23.424" v="447" actId="478"/>
          <ac:picMkLst>
            <pc:docMk/>
            <pc:sldMk cId="3893340259" sldId="266"/>
            <ac:picMk id="3" creationId="{3C225EA9-BAAF-A8B0-5655-CD1CABA6BA94}"/>
          </ac:picMkLst>
        </pc:picChg>
        <pc:picChg chg="del">
          <ac:chgData name="lacharme Emmanuel" userId="405ee7ec211e763a" providerId="LiveId" clId="{9FFF5D0F-FBF0-4A86-915E-DC32F1BD2335}" dt="2024-02-28T17:02:31.955" v="453" actId="478"/>
          <ac:picMkLst>
            <pc:docMk/>
            <pc:sldMk cId="3893340259" sldId="266"/>
            <ac:picMk id="4" creationId="{6558E0FD-094B-BAB8-CC1C-7393B2A53311}"/>
          </ac:picMkLst>
        </pc:picChg>
        <pc:picChg chg="add mod">
          <ac:chgData name="lacharme Emmanuel" userId="405ee7ec211e763a" providerId="LiveId" clId="{9FFF5D0F-FBF0-4A86-915E-DC32F1BD2335}" dt="2024-02-28T17:02:50.257" v="459" actId="14100"/>
          <ac:picMkLst>
            <pc:docMk/>
            <pc:sldMk cId="3893340259" sldId="266"/>
            <ac:picMk id="5" creationId="{BA7A2CEB-B9E6-0673-3307-3611AA9F7BE7}"/>
          </ac:picMkLst>
        </pc:picChg>
        <pc:picChg chg="add mod">
          <ac:chgData name="lacharme Emmanuel" userId="405ee7ec211e763a" providerId="LiveId" clId="{9FFF5D0F-FBF0-4A86-915E-DC32F1BD2335}" dt="2024-02-28T17:02:47.368" v="458" actId="14100"/>
          <ac:picMkLst>
            <pc:docMk/>
            <pc:sldMk cId="3893340259" sldId="266"/>
            <ac:picMk id="6" creationId="{244CA0B5-4742-A99D-2BE1-E7F9EE88B539}"/>
          </ac:picMkLst>
        </pc:picChg>
      </pc:sldChg>
      <pc:sldChg chg="addSp delSp modSp mod">
        <pc:chgData name="lacharme Emmanuel" userId="405ee7ec211e763a" providerId="LiveId" clId="{9FFF5D0F-FBF0-4A86-915E-DC32F1BD2335}" dt="2024-02-28T17:16:05.727" v="552" actId="14100"/>
        <pc:sldMkLst>
          <pc:docMk/>
          <pc:sldMk cId="171929186" sldId="267"/>
        </pc:sldMkLst>
        <pc:spChg chg="mod">
          <ac:chgData name="lacharme Emmanuel" userId="405ee7ec211e763a" providerId="LiveId" clId="{9FFF5D0F-FBF0-4A86-915E-DC32F1BD2335}" dt="2024-02-28T17:15:16.516" v="532" actId="20577"/>
          <ac:spMkLst>
            <pc:docMk/>
            <pc:sldMk cId="171929186" sldId="267"/>
            <ac:spMk id="2" creationId="{8D1336CC-AD78-DA41-AAFC-D7035BED6575}"/>
          </ac:spMkLst>
        </pc:spChg>
        <pc:picChg chg="del">
          <ac:chgData name="lacharme Emmanuel" userId="405ee7ec211e763a" providerId="LiveId" clId="{9FFF5D0F-FBF0-4A86-915E-DC32F1BD2335}" dt="2024-02-28T17:15:18.113" v="533" actId="478"/>
          <ac:picMkLst>
            <pc:docMk/>
            <pc:sldMk cId="171929186" sldId="267"/>
            <ac:picMk id="3" creationId="{6941F41A-DB69-D123-085D-EDCD1DEACA76}"/>
          </ac:picMkLst>
        </pc:picChg>
        <pc:picChg chg="del mod">
          <ac:chgData name="lacharme Emmanuel" userId="405ee7ec211e763a" providerId="LiveId" clId="{9FFF5D0F-FBF0-4A86-915E-DC32F1BD2335}" dt="2024-02-28T17:15:57.295" v="547" actId="478"/>
          <ac:picMkLst>
            <pc:docMk/>
            <pc:sldMk cId="171929186" sldId="267"/>
            <ac:picMk id="4" creationId="{E11AE694-E30A-FACC-AB74-7A12BA548927}"/>
          </ac:picMkLst>
        </pc:picChg>
        <pc:picChg chg="add mod modCrop">
          <ac:chgData name="lacharme Emmanuel" userId="405ee7ec211e763a" providerId="LiveId" clId="{9FFF5D0F-FBF0-4A86-915E-DC32F1BD2335}" dt="2024-02-28T17:15:45.232" v="544" actId="14100"/>
          <ac:picMkLst>
            <pc:docMk/>
            <pc:sldMk cId="171929186" sldId="267"/>
            <ac:picMk id="5" creationId="{097CD415-8203-C9F1-7E4F-B141C7A78AC5}"/>
          </ac:picMkLst>
        </pc:picChg>
        <pc:picChg chg="add mod">
          <ac:chgData name="lacharme Emmanuel" userId="405ee7ec211e763a" providerId="LiveId" clId="{9FFF5D0F-FBF0-4A86-915E-DC32F1BD2335}" dt="2024-02-28T17:16:05.727" v="552" actId="14100"/>
          <ac:picMkLst>
            <pc:docMk/>
            <pc:sldMk cId="171929186" sldId="267"/>
            <ac:picMk id="6" creationId="{F916933A-A6B4-E2A9-BD55-737F0134BEEC}"/>
          </ac:picMkLst>
        </pc:picChg>
      </pc:sldChg>
      <pc:sldChg chg="addSp delSp modSp mod">
        <pc:chgData name="lacharme Emmanuel" userId="405ee7ec211e763a" providerId="LiveId" clId="{9FFF5D0F-FBF0-4A86-915E-DC32F1BD2335}" dt="2024-02-28T17:14:43.376" v="494" actId="14100"/>
        <pc:sldMkLst>
          <pc:docMk/>
          <pc:sldMk cId="4080508151" sldId="269"/>
        </pc:sldMkLst>
        <pc:spChg chg="mod">
          <ac:chgData name="lacharme Emmanuel" userId="405ee7ec211e763a" providerId="LiveId" clId="{9FFF5D0F-FBF0-4A86-915E-DC32F1BD2335}" dt="2024-02-28T17:03:40.418" v="481" actId="20577"/>
          <ac:spMkLst>
            <pc:docMk/>
            <pc:sldMk cId="4080508151" sldId="269"/>
            <ac:spMk id="2" creationId="{AC4CEB92-3F54-81E6-C1DE-BCAE8C6F742E}"/>
          </ac:spMkLst>
        </pc:spChg>
        <pc:picChg chg="del">
          <ac:chgData name="lacharme Emmanuel" userId="405ee7ec211e763a" providerId="LiveId" clId="{9FFF5D0F-FBF0-4A86-915E-DC32F1BD2335}" dt="2024-02-28T17:14:15.254" v="482" actId="478"/>
          <ac:picMkLst>
            <pc:docMk/>
            <pc:sldMk cId="4080508151" sldId="269"/>
            <ac:picMk id="3" creationId="{F967FBD4-DE4D-485E-256B-EC0B686A3D46}"/>
          </ac:picMkLst>
        </pc:picChg>
        <pc:picChg chg="add mod">
          <ac:chgData name="lacharme Emmanuel" userId="405ee7ec211e763a" providerId="LiveId" clId="{9FFF5D0F-FBF0-4A86-915E-DC32F1BD2335}" dt="2024-02-28T17:14:43.376" v="494" actId="14100"/>
          <ac:picMkLst>
            <pc:docMk/>
            <pc:sldMk cId="4080508151" sldId="269"/>
            <ac:picMk id="4" creationId="{55FD4C45-70F5-D786-F05B-6F692C35A20A}"/>
          </ac:picMkLst>
        </pc:picChg>
        <pc:picChg chg="add mod">
          <ac:chgData name="lacharme Emmanuel" userId="405ee7ec211e763a" providerId="LiveId" clId="{9FFF5D0F-FBF0-4A86-915E-DC32F1BD2335}" dt="2024-02-28T17:14:41.496" v="493" actId="14100"/>
          <ac:picMkLst>
            <pc:docMk/>
            <pc:sldMk cId="4080508151" sldId="269"/>
            <ac:picMk id="5" creationId="{47BD7080-EC43-0FB3-D8EA-DE04A545E757}"/>
          </ac:picMkLst>
        </pc:picChg>
        <pc:picChg chg="del">
          <ac:chgData name="lacharme Emmanuel" userId="405ee7ec211e763a" providerId="LiveId" clId="{9FFF5D0F-FBF0-4A86-915E-DC32F1BD2335}" dt="2024-02-28T17:14:32.128" v="488" actId="478"/>
          <ac:picMkLst>
            <pc:docMk/>
            <pc:sldMk cId="4080508151" sldId="269"/>
            <ac:picMk id="6" creationId="{23AB570A-EA08-CB1D-95CD-225CC99BE5E7}"/>
          </ac:picMkLst>
        </pc:picChg>
      </pc:sldChg>
      <pc:sldChg chg="addSp delSp modSp add mod">
        <pc:chgData name="lacharme Emmanuel" userId="405ee7ec211e763a" providerId="LiveId" clId="{9FFF5D0F-FBF0-4A86-915E-DC32F1BD2335}" dt="2024-02-28T17:17:02.095" v="589" actId="14100"/>
        <pc:sldMkLst>
          <pc:docMk/>
          <pc:sldMk cId="1268900731" sldId="270"/>
        </pc:sldMkLst>
        <pc:spChg chg="mod">
          <ac:chgData name="lacharme Emmanuel" userId="405ee7ec211e763a" providerId="LiveId" clId="{9FFF5D0F-FBF0-4A86-915E-DC32F1BD2335}" dt="2024-02-28T17:16:27.919" v="574" actId="20577"/>
          <ac:spMkLst>
            <pc:docMk/>
            <pc:sldMk cId="1268900731" sldId="270"/>
            <ac:spMk id="2" creationId="{8D1336CC-AD78-DA41-AAFC-D7035BED6575}"/>
          </ac:spMkLst>
        </pc:spChg>
        <pc:picChg chg="add mod">
          <ac:chgData name="lacharme Emmanuel" userId="405ee7ec211e763a" providerId="LiveId" clId="{9FFF5D0F-FBF0-4A86-915E-DC32F1BD2335}" dt="2024-02-28T17:16:42.863" v="582" actId="14100"/>
          <ac:picMkLst>
            <pc:docMk/>
            <pc:sldMk cId="1268900731" sldId="270"/>
            <ac:picMk id="3" creationId="{4831A886-27C4-7208-CA6D-DC5CB3CD2BE7}"/>
          </ac:picMkLst>
        </pc:picChg>
        <pc:picChg chg="add mod">
          <ac:chgData name="lacharme Emmanuel" userId="405ee7ec211e763a" providerId="LiveId" clId="{9FFF5D0F-FBF0-4A86-915E-DC32F1BD2335}" dt="2024-02-28T17:17:02.095" v="589" actId="14100"/>
          <ac:picMkLst>
            <pc:docMk/>
            <pc:sldMk cId="1268900731" sldId="270"/>
            <ac:picMk id="4" creationId="{35B4B236-D2AF-CE5C-3125-AD2B26130314}"/>
          </ac:picMkLst>
        </pc:picChg>
        <pc:picChg chg="del">
          <ac:chgData name="lacharme Emmanuel" userId="405ee7ec211e763a" providerId="LiveId" clId="{9FFF5D0F-FBF0-4A86-915E-DC32F1BD2335}" dt="2024-02-28T17:16:33.502" v="575" actId="478"/>
          <ac:picMkLst>
            <pc:docMk/>
            <pc:sldMk cId="1268900731" sldId="270"/>
            <ac:picMk id="5" creationId="{097CD415-8203-C9F1-7E4F-B141C7A78AC5}"/>
          </ac:picMkLst>
        </pc:picChg>
        <pc:picChg chg="del">
          <ac:chgData name="lacharme Emmanuel" userId="405ee7ec211e763a" providerId="LiveId" clId="{9FFF5D0F-FBF0-4A86-915E-DC32F1BD2335}" dt="2024-02-28T17:16:43.826" v="583" actId="478"/>
          <ac:picMkLst>
            <pc:docMk/>
            <pc:sldMk cId="1268900731" sldId="270"/>
            <ac:picMk id="6" creationId="{F916933A-A6B4-E2A9-BD55-737F0134BEEC}"/>
          </ac:picMkLst>
        </pc:picChg>
      </pc:sldChg>
      <pc:sldChg chg="delSp add del setBg delDesignElem">
        <pc:chgData name="lacharme Emmanuel" userId="405ee7ec211e763a" providerId="LiveId" clId="{9FFF5D0F-FBF0-4A86-915E-DC32F1BD2335}" dt="2024-02-28T17:16:12.142" v="555" actId="47"/>
        <pc:sldMkLst>
          <pc:docMk/>
          <pc:sldMk cId="2034339467" sldId="270"/>
        </pc:sldMkLst>
        <pc:spChg chg="del">
          <ac:chgData name="lacharme Emmanuel" userId="405ee7ec211e763a" providerId="LiveId" clId="{9FFF5D0F-FBF0-4A86-915E-DC32F1BD2335}" dt="2024-02-28T17:16:08.134" v="554"/>
          <ac:spMkLst>
            <pc:docMk/>
            <pc:sldMk cId="2034339467" sldId="270"/>
            <ac:spMk id="9" creationId="{D12DDE76-C203-4047-9998-63900085B5E8}"/>
          </ac:spMkLst>
        </pc:spChg>
      </pc:sldChg>
      <pc:sldChg chg="add del">
        <pc:chgData name="lacharme Emmanuel" userId="405ee7ec211e763a" providerId="LiveId" clId="{9FFF5D0F-FBF0-4A86-915E-DC32F1BD2335}" dt="2024-02-28T17:17:19.999" v="593" actId="47"/>
        <pc:sldMkLst>
          <pc:docMk/>
          <pc:sldMk cId="2271517486" sldId="271"/>
        </pc:sldMkLst>
      </pc:sldChg>
      <pc:sldChg chg="addSp delSp modSp add mod ord">
        <pc:chgData name="lacharme Emmanuel" userId="405ee7ec211e763a" providerId="LiveId" clId="{9FFF5D0F-FBF0-4A86-915E-DC32F1BD2335}" dt="2024-02-28T17:19:09.664" v="610" actId="14100"/>
        <pc:sldMkLst>
          <pc:docMk/>
          <pc:sldMk cId="681744225" sldId="272"/>
        </pc:sldMkLst>
        <pc:spChg chg="mod">
          <ac:chgData name="lacharme Emmanuel" userId="405ee7ec211e763a" providerId="LiveId" clId="{9FFF5D0F-FBF0-4A86-915E-DC32F1BD2335}" dt="2024-02-28T17:17:34.343" v="599" actId="20577"/>
          <ac:spMkLst>
            <pc:docMk/>
            <pc:sldMk cId="681744225" sldId="272"/>
            <ac:spMk id="2" creationId="{AC4CEB92-3F54-81E6-C1DE-BCAE8C6F742E}"/>
          </ac:spMkLst>
        </pc:spChg>
        <pc:picChg chg="add mod">
          <ac:chgData name="lacharme Emmanuel" userId="405ee7ec211e763a" providerId="LiveId" clId="{9FFF5D0F-FBF0-4A86-915E-DC32F1BD2335}" dt="2024-02-28T17:19:09.664" v="610" actId="14100"/>
          <ac:picMkLst>
            <pc:docMk/>
            <pc:sldMk cId="681744225" sldId="272"/>
            <ac:picMk id="3" creationId="{CC25AD0E-3984-F8E7-3263-3B08FCAF5F1F}"/>
          </ac:picMkLst>
        </pc:picChg>
        <pc:picChg chg="del">
          <ac:chgData name="lacharme Emmanuel" userId="405ee7ec211e763a" providerId="LiveId" clId="{9FFF5D0F-FBF0-4A86-915E-DC32F1BD2335}" dt="2024-02-28T17:17:36.289" v="600" actId="478"/>
          <ac:picMkLst>
            <pc:docMk/>
            <pc:sldMk cId="681744225" sldId="272"/>
            <ac:picMk id="4" creationId="{55FD4C45-70F5-D786-F05B-6F692C35A20A}"/>
          </ac:picMkLst>
        </pc:picChg>
        <pc:picChg chg="del">
          <ac:chgData name="lacharme Emmanuel" userId="405ee7ec211e763a" providerId="LiveId" clId="{9FFF5D0F-FBF0-4A86-915E-DC32F1BD2335}" dt="2024-02-28T17:17:59.392" v="606" actId="478"/>
          <ac:picMkLst>
            <pc:docMk/>
            <pc:sldMk cId="681744225" sldId="272"/>
            <ac:picMk id="5" creationId="{47BD7080-EC43-0FB3-D8EA-DE04A545E757}"/>
          </ac:picMkLst>
        </pc:picChg>
        <pc:picChg chg="add mod">
          <ac:chgData name="lacharme Emmanuel" userId="405ee7ec211e763a" providerId="LiveId" clId="{9FFF5D0F-FBF0-4A86-915E-DC32F1BD2335}" dt="2024-02-28T17:19:06.735" v="609" actId="14100"/>
          <ac:picMkLst>
            <pc:docMk/>
            <pc:sldMk cId="681744225" sldId="272"/>
            <ac:picMk id="1026" creationId="{FE7CF291-9AA8-6FDA-7D9A-E5C5D6ED83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28/02/2024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 fontScale="90000"/>
          </a:bodyPr>
          <a:lstStyle/>
          <a:p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Competitive Intelligence in Pharma: Integrating AI for Strategic Decision-Making</a:t>
            </a:r>
            <a:br>
              <a:rPr lang="fr-FR" dirty="0"/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AI and LLM in CI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DC0CB8-F177-9702-6873-55230A5B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3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CF35AE-31BD-9504-F32C-D73C9DD26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1"/>
            <a:ext cx="8305801" cy="6857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Methodology of integrating AI in CI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7A2CEB-B9E6-0673-3307-3611AA9F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2"/>
            <a:ext cx="3248023" cy="3400427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4CA0B5-4742-A99D-2BE1-E7F9EE88B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78" y="-1"/>
            <a:ext cx="8301322" cy="6927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LLM in Pharma research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FD4C45-70F5-D786-F05B-6F692C35A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5" cy="3400425"/>
          </a:xfrm>
          <a:prstGeom prst="rect">
            <a:avLst/>
          </a:prstGeom>
          <a:noFill/>
        </p:spPr>
      </p:pic>
      <p:pic>
        <p:nvPicPr>
          <p:cNvPr id="5" name="Image 4" descr="LLMs in Pharma Research">
            <a:extLst>
              <a:ext uri="{FF2B5EF4-FFF2-40B4-BE49-F238E27FC236}">
                <a16:creationId xmlns:a16="http://schemas.microsoft.com/office/drawing/2014/main" id="{47BD7080-EC43-0FB3-D8EA-DE04A545E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508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Practical applications of AI in HEOR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7CD415-8203-C9F1-7E4F-B141C7A7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0"/>
          <a:stretch/>
        </p:blipFill>
        <p:spPr bwMode="auto">
          <a:xfrm>
            <a:off x="638175" y="3571588"/>
            <a:ext cx="3248024" cy="3286411"/>
          </a:xfrm>
          <a:prstGeom prst="rect">
            <a:avLst/>
          </a:prstGeom>
          <a:noFill/>
        </p:spPr>
      </p:pic>
      <p:pic>
        <p:nvPicPr>
          <p:cNvPr id="6" name="Image 5" descr="Practical Applications of AI in HEOR">
            <a:extLst>
              <a:ext uri="{FF2B5EF4-FFF2-40B4-BE49-F238E27FC236}">
                <a16:creationId xmlns:a16="http://schemas.microsoft.com/office/drawing/2014/main" id="{F916933A-A6B4-E2A9-BD55-737F0134B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29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Future directions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31A886-27C4-7208-CA6D-DC5CB3CD2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29000"/>
            <a:ext cx="3248023" cy="3429000"/>
          </a:xfrm>
          <a:prstGeom prst="rect">
            <a:avLst/>
          </a:prstGeom>
          <a:noFill/>
        </p:spPr>
      </p:pic>
      <p:pic>
        <p:nvPicPr>
          <p:cNvPr id="4" name="Image 3" descr="Future Directions of AI and LLMs in Pharma">
            <a:extLst>
              <a:ext uri="{FF2B5EF4-FFF2-40B4-BE49-F238E27FC236}">
                <a16:creationId xmlns:a16="http://schemas.microsoft.com/office/drawing/2014/main" id="{35B4B236-D2AF-CE5C-3125-AD2B26130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2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900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Conclusion: Navigating the Future of Competitive Intelligence with AI and LLMs in Pharma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25AD0E-3984-F8E7-3263-3B08FCAF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29000"/>
            <a:ext cx="3248024" cy="3429000"/>
          </a:xfrm>
          <a:prstGeom prst="rect">
            <a:avLst/>
          </a:prstGeom>
          <a:noFill/>
        </p:spPr>
      </p:pic>
      <p:pic>
        <p:nvPicPr>
          <p:cNvPr id="1026" name="Picture 2" descr="Integration of AI and LLM in Pharmaceutical CI">
            <a:extLst>
              <a:ext uri="{FF2B5EF4-FFF2-40B4-BE49-F238E27FC236}">
                <a16:creationId xmlns:a16="http://schemas.microsoft.com/office/drawing/2014/main" id="{FE7CF291-9AA8-6FDA-7D9A-E5C5D6ED8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0"/>
            <a:ext cx="8305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4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1"/>
            <a:ext cx="2840182" cy="2718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Preface: Navigating the Convergence of Competitive Intelligence and Artificial Intelligence in the Pharmaceutical Sector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60CA89-753E-CCDA-4E8F-B3CAFDEB3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9192"/>
            <a:ext cx="3248025" cy="3398808"/>
          </a:xfrm>
          <a:prstGeom prst="rect">
            <a:avLst/>
          </a:prstGeom>
          <a:noFill/>
        </p:spPr>
      </p:pic>
      <p:pic>
        <p:nvPicPr>
          <p:cNvPr id="6" name="Image 5" descr="Navigating the Convergence of CI and AI in the Pharmaceutical Sector">
            <a:extLst>
              <a:ext uri="{FF2B5EF4-FFF2-40B4-BE49-F238E27FC236}">
                <a16:creationId xmlns:a16="http://schemas.microsoft.com/office/drawing/2014/main" id="{0D306666-E08E-28A7-8783-C0291886D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600" b="1" dirty="0">
                <a:solidFill>
                  <a:srgbClr val="FFFFFF"/>
                </a:solidFill>
              </a:rPr>
              <a:t>Foundations of competitive intelligence in Pharma?</a:t>
            </a:r>
            <a:endParaRPr lang="fr-FR" sz="26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18972D-6E13-41CE-7694-911512E78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0" y="3457574"/>
            <a:ext cx="3237140" cy="3400426"/>
          </a:xfrm>
          <a:prstGeom prst="rect">
            <a:avLst/>
          </a:prstGeom>
          <a:noFill/>
        </p:spPr>
      </p:pic>
      <p:pic>
        <p:nvPicPr>
          <p:cNvPr id="5" name="Image 4" descr="Foundations of Competitive Intelligence in Pharma">
            <a:extLst>
              <a:ext uri="{FF2B5EF4-FFF2-40B4-BE49-F238E27FC236}">
                <a16:creationId xmlns:a16="http://schemas.microsoft.com/office/drawing/2014/main" id="{7E0CEF14-4D3F-F44E-A6DB-86234FAC9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86" y="0"/>
            <a:ext cx="829491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The competitive intelligence cycle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468A06-FDE1-A5C2-EB50-909B9ECF0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1" y="3457574"/>
            <a:ext cx="3255999" cy="3400426"/>
          </a:xfrm>
          <a:prstGeom prst="rect">
            <a:avLst/>
          </a:prstGeom>
          <a:noFill/>
        </p:spPr>
      </p:pic>
      <p:pic>
        <p:nvPicPr>
          <p:cNvPr id="6" name="Image 5" descr="The Competitive Intelligence Cycle in Pharma">
            <a:extLst>
              <a:ext uri="{FF2B5EF4-FFF2-40B4-BE49-F238E27FC236}">
                <a16:creationId xmlns:a16="http://schemas.microsoft.com/office/drawing/2014/main" id="{D8078517-A98A-6F06-365E-CB91C5FAA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b="1" dirty="0">
                <a:solidFill>
                  <a:srgbClr val="FFFFFF"/>
                </a:solidFill>
              </a:rPr>
              <a:t>Market intelligence in Pharma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A86101-11A7-ACDF-1A91-79645507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1" cy="3400425"/>
          </a:xfrm>
          <a:prstGeom prst="rect">
            <a:avLst/>
          </a:prstGeom>
          <a:noFill/>
        </p:spPr>
      </p:pic>
      <p:pic>
        <p:nvPicPr>
          <p:cNvPr id="6" name="Image 5" descr="Market Intelligence in Pharma">
            <a:extLst>
              <a:ext uri="{FF2B5EF4-FFF2-40B4-BE49-F238E27FC236}">
                <a16:creationId xmlns:a16="http://schemas.microsoft.com/office/drawing/2014/main" id="{2CAF49A7-FF74-18DF-6DF2-94B2CDEFE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0"/>
            <a:ext cx="830580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Competitor intelligence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A95F38-16F2-0821-2991-86717F59A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1" y="3429001"/>
            <a:ext cx="3248024" cy="3429000"/>
          </a:xfrm>
          <a:prstGeom prst="rect">
            <a:avLst/>
          </a:prstGeom>
          <a:noFill/>
        </p:spPr>
      </p:pic>
      <p:pic>
        <p:nvPicPr>
          <p:cNvPr id="6" name="Image 5" descr="Competitor Intelligence in Pharma">
            <a:extLst>
              <a:ext uri="{FF2B5EF4-FFF2-40B4-BE49-F238E27FC236}">
                <a16:creationId xmlns:a16="http://schemas.microsoft.com/office/drawing/2014/main" id="{D25596C5-7F3D-98DA-C9EE-B9EB6C3E7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84" y="0"/>
            <a:ext cx="830651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Technical and scientific intelligence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B19E4C-590B-1BF6-4EFD-25F38C02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3"/>
            <a:ext cx="3248024" cy="3400426"/>
          </a:xfrm>
          <a:prstGeom prst="rect">
            <a:avLst/>
          </a:prstGeom>
          <a:noFill/>
        </p:spPr>
      </p:pic>
      <p:pic>
        <p:nvPicPr>
          <p:cNvPr id="6" name="Image 5" descr="Technical and Scientific Intelligence in Pharma">
            <a:extLst>
              <a:ext uri="{FF2B5EF4-FFF2-40B4-BE49-F238E27FC236}">
                <a16:creationId xmlns:a16="http://schemas.microsoft.com/office/drawing/2014/main" id="{31A22636-914D-EF0E-F19B-2F90EEAFF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7" y="0"/>
            <a:ext cx="8313593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Customer and prospect intelligence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DB8FBE-E1B3-C2CB-D0C4-FA95AE420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 bwMode="auto">
          <a:xfrm>
            <a:off x="638174" y="3429000"/>
            <a:ext cx="3248023" cy="3429000"/>
          </a:xfrm>
          <a:prstGeom prst="rect">
            <a:avLst/>
          </a:prstGeom>
          <a:noFill/>
        </p:spPr>
      </p:pic>
      <p:pic>
        <p:nvPicPr>
          <p:cNvPr id="6" name="Image 5" descr="Customer and Prospect Intelligence in Pharma">
            <a:extLst>
              <a:ext uri="{FF2B5EF4-FFF2-40B4-BE49-F238E27FC236}">
                <a16:creationId xmlns:a16="http://schemas.microsoft.com/office/drawing/2014/main" id="{8C475DE4-329B-392A-BFEB-F6714E375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0"/>
            <a:ext cx="83058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Partner intelligence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04F7F2-2047-2BE4-C4A5-1E7DF42D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 descr="Partner Intelligence in Pharma">
            <a:extLst>
              <a:ext uri="{FF2B5EF4-FFF2-40B4-BE49-F238E27FC236}">
                <a16:creationId xmlns:a16="http://schemas.microsoft.com/office/drawing/2014/main" id="{DA109507-31F2-211E-8A1F-D1553103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Grand écran</PresentationFormat>
  <Paragraphs>16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Thème Office</vt:lpstr>
      <vt:lpstr>   Advanced Competitive Intelligence in Pharma: Integrating AI for Strategic Decision-Making </vt:lpstr>
      <vt:lpstr>Preface: Navigating the Convergence of Competitive Intelligence and Artificial Intelligence in the Pharmaceutical Sector</vt:lpstr>
      <vt:lpstr>Foundations of competitive intelligence in Pharma?</vt:lpstr>
      <vt:lpstr>The competitive intelligence cycle</vt:lpstr>
      <vt:lpstr>Market intelligence in Pharma</vt:lpstr>
      <vt:lpstr>Competitor intelligence</vt:lpstr>
      <vt:lpstr>Technical and scientific intelligence</vt:lpstr>
      <vt:lpstr>Customer and prospect intelligence</vt:lpstr>
      <vt:lpstr>Partner intelligence</vt:lpstr>
      <vt:lpstr>AI and LLM in CI</vt:lpstr>
      <vt:lpstr>Methodology of integrating AI in CI</vt:lpstr>
      <vt:lpstr>LLM in Pharma research</vt:lpstr>
      <vt:lpstr>Practical applications of AI in HEOR </vt:lpstr>
      <vt:lpstr>Future directions </vt:lpstr>
      <vt:lpstr>Conclusion: Navigating the Future of Competitive Intelligence with AI and LLMs in Pharma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4</cp:revision>
  <dcterms:created xsi:type="dcterms:W3CDTF">2023-12-23T23:42:28Z</dcterms:created>
  <dcterms:modified xsi:type="dcterms:W3CDTF">2024-02-28T17:19:11Z</dcterms:modified>
</cp:coreProperties>
</file>