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6D888C-9651-4A00-B12B-F62AF7B82782}" v="31" dt="2024-02-24T00:11:11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charme Emmanuel" userId="405ee7ec211e763a" providerId="LiveId" clId="{416D888C-9651-4A00-B12B-F62AF7B82782}"/>
    <pc:docChg chg="custSel addSld delSld modSld">
      <pc:chgData name="lacharme Emmanuel" userId="405ee7ec211e763a" providerId="LiveId" clId="{416D888C-9651-4A00-B12B-F62AF7B82782}" dt="2024-02-24T00:11:11.591" v="234" actId="14100"/>
      <pc:docMkLst>
        <pc:docMk/>
      </pc:docMkLst>
      <pc:sldChg chg="modSp mod">
        <pc:chgData name="lacharme Emmanuel" userId="405ee7ec211e763a" providerId="LiveId" clId="{416D888C-9651-4A00-B12B-F62AF7B82782}" dt="2024-02-23T23:50:13.873" v="9" actId="1076"/>
        <pc:sldMkLst>
          <pc:docMk/>
          <pc:sldMk cId="1469299330" sldId="256"/>
        </pc:sldMkLst>
        <pc:spChg chg="mod">
          <ac:chgData name="lacharme Emmanuel" userId="405ee7ec211e763a" providerId="LiveId" clId="{416D888C-9651-4A00-B12B-F62AF7B82782}" dt="2024-02-23T23:50:13.873" v="9" actId="1076"/>
          <ac:spMkLst>
            <pc:docMk/>
            <pc:sldMk cId="1469299330" sldId="256"/>
            <ac:spMk id="2" creationId="{85E2943E-4F49-4B13-4F00-AC337F962286}"/>
          </ac:spMkLst>
        </pc:spChg>
      </pc:sldChg>
      <pc:sldChg chg="addSp delSp modSp mod">
        <pc:chgData name="lacharme Emmanuel" userId="405ee7ec211e763a" providerId="LiveId" clId="{416D888C-9651-4A00-B12B-F62AF7B82782}" dt="2024-02-23T23:51:23.929" v="30" actId="14100"/>
        <pc:sldMkLst>
          <pc:docMk/>
          <pc:sldMk cId="3645885544" sldId="257"/>
        </pc:sldMkLst>
        <pc:spChg chg="mod">
          <ac:chgData name="lacharme Emmanuel" userId="405ee7ec211e763a" providerId="LiveId" clId="{416D888C-9651-4A00-B12B-F62AF7B82782}" dt="2024-02-23T23:50:35.529" v="14" actId="27636"/>
          <ac:spMkLst>
            <pc:docMk/>
            <pc:sldMk cId="3645885544" sldId="257"/>
            <ac:spMk id="2" creationId="{F625F809-4DAA-C590-EC10-5F703B08B8D9}"/>
          </ac:spMkLst>
        </pc:spChg>
        <pc:picChg chg="del">
          <ac:chgData name="lacharme Emmanuel" userId="405ee7ec211e763a" providerId="LiveId" clId="{416D888C-9651-4A00-B12B-F62AF7B82782}" dt="2024-02-23T23:50:48.331" v="15" actId="478"/>
          <ac:picMkLst>
            <pc:docMk/>
            <pc:sldMk cId="3645885544" sldId="257"/>
            <ac:picMk id="3" creationId="{00483C23-EBDA-A998-EFAD-D1C713E41F81}"/>
          </ac:picMkLst>
        </pc:picChg>
        <pc:picChg chg="add mod">
          <ac:chgData name="lacharme Emmanuel" userId="405ee7ec211e763a" providerId="LiveId" clId="{416D888C-9651-4A00-B12B-F62AF7B82782}" dt="2024-02-23T23:51:00.677" v="22" actId="14100"/>
          <ac:picMkLst>
            <pc:docMk/>
            <pc:sldMk cId="3645885544" sldId="257"/>
            <ac:picMk id="4" creationId="{B6C772C6-EFCF-18D8-FD11-69681706F833}"/>
          </ac:picMkLst>
        </pc:picChg>
        <pc:picChg chg="add mod">
          <ac:chgData name="lacharme Emmanuel" userId="405ee7ec211e763a" providerId="LiveId" clId="{416D888C-9651-4A00-B12B-F62AF7B82782}" dt="2024-02-23T23:51:23.929" v="30" actId="14100"/>
          <ac:picMkLst>
            <pc:docMk/>
            <pc:sldMk cId="3645885544" sldId="257"/>
            <ac:picMk id="5" creationId="{6F365ACF-2A48-077C-D6C2-5A1F28DDFA19}"/>
          </ac:picMkLst>
        </pc:picChg>
        <pc:picChg chg="del">
          <ac:chgData name="lacharme Emmanuel" userId="405ee7ec211e763a" providerId="LiveId" clId="{416D888C-9651-4A00-B12B-F62AF7B82782}" dt="2024-02-23T23:51:02.609" v="23" actId="478"/>
          <ac:picMkLst>
            <pc:docMk/>
            <pc:sldMk cId="3645885544" sldId="257"/>
            <ac:picMk id="6" creationId="{FA7714E5-886B-B6EC-E845-7AB0349C380C}"/>
          </ac:picMkLst>
        </pc:picChg>
      </pc:sldChg>
      <pc:sldChg chg="addSp delSp modSp mod">
        <pc:chgData name="lacharme Emmanuel" userId="405ee7ec211e763a" providerId="LiveId" clId="{416D888C-9651-4A00-B12B-F62AF7B82782}" dt="2024-02-23T23:53:01.985" v="54" actId="14100"/>
        <pc:sldMkLst>
          <pc:docMk/>
          <pc:sldMk cId="3192964932" sldId="258"/>
        </pc:sldMkLst>
        <pc:spChg chg="mod">
          <ac:chgData name="lacharme Emmanuel" userId="405ee7ec211e763a" providerId="LiveId" clId="{416D888C-9651-4A00-B12B-F62AF7B82782}" dt="2024-02-23T23:52:06.416" v="38" actId="20577"/>
          <ac:spMkLst>
            <pc:docMk/>
            <pc:sldMk cId="3192964932" sldId="258"/>
            <ac:spMk id="2" creationId="{310F2691-A798-428D-E9B1-5DDBB160A34C}"/>
          </ac:spMkLst>
        </pc:spChg>
        <pc:spChg chg="del">
          <ac:chgData name="lacharme Emmanuel" userId="405ee7ec211e763a" providerId="LiveId" clId="{416D888C-9651-4A00-B12B-F62AF7B82782}" dt="2024-02-23T23:52:23.065" v="44" actId="478"/>
          <ac:spMkLst>
            <pc:docMk/>
            <pc:sldMk cId="3192964932" sldId="258"/>
            <ac:spMk id="5" creationId="{5C9FBE61-B594-A551-0C9B-7A75816DE0D5}"/>
          </ac:spMkLst>
        </pc:spChg>
        <pc:picChg chg="del">
          <ac:chgData name="lacharme Emmanuel" userId="405ee7ec211e763a" providerId="LiveId" clId="{416D888C-9651-4A00-B12B-F62AF7B82782}" dt="2024-02-23T23:52:13.603" v="39" actId="478"/>
          <ac:picMkLst>
            <pc:docMk/>
            <pc:sldMk cId="3192964932" sldId="258"/>
            <ac:picMk id="3" creationId="{DEBBABC2-A7C4-D29B-6326-E420FCD7E62A}"/>
          </ac:picMkLst>
        </pc:picChg>
        <pc:picChg chg="add mod">
          <ac:chgData name="lacharme Emmanuel" userId="405ee7ec211e763a" providerId="LiveId" clId="{416D888C-9651-4A00-B12B-F62AF7B82782}" dt="2024-02-23T23:53:01.985" v="54" actId="14100"/>
          <ac:picMkLst>
            <pc:docMk/>
            <pc:sldMk cId="3192964932" sldId="258"/>
            <ac:picMk id="4" creationId="{9ABBB5BB-1032-6133-A7BD-A1E742BF0121}"/>
          </ac:picMkLst>
        </pc:picChg>
        <pc:picChg chg="add mod">
          <ac:chgData name="lacharme Emmanuel" userId="405ee7ec211e763a" providerId="LiveId" clId="{416D888C-9651-4A00-B12B-F62AF7B82782}" dt="2024-02-23T23:52:47.282" v="51" actId="14100"/>
          <ac:picMkLst>
            <pc:docMk/>
            <pc:sldMk cId="3192964932" sldId="258"/>
            <ac:picMk id="6" creationId="{9CBAA4BE-B8E8-8B74-3659-1A5F4BFC6D35}"/>
          </ac:picMkLst>
        </pc:picChg>
        <pc:picChg chg="del">
          <ac:chgData name="lacharme Emmanuel" userId="405ee7ec211e763a" providerId="LiveId" clId="{416D888C-9651-4A00-B12B-F62AF7B82782}" dt="2024-02-23T23:52:27.175" v="46" actId="478"/>
          <ac:picMkLst>
            <pc:docMk/>
            <pc:sldMk cId="3192964932" sldId="258"/>
            <ac:picMk id="8" creationId="{390CB7FE-75C7-8649-57FC-ACDB43461BF5}"/>
          </ac:picMkLst>
        </pc:picChg>
      </pc:sldChg>
      <pc:sldChg chg="addSp delSp modSp mod">
        <pc:chgData name="lacharme Emmanuel" userId="405ee7ec211e763a" providerId="LiveId" clId="{416D888C-9651-4A00-B12B-F62AF7B82782}" dt="2024-02-23T23:54:03.977" v="74" actId="14100"/>
        <pc:sldMkLst>
          <pc:docMk/>
          <pc:sldMk cId="2550873785" sldId="259"/>
        </pc:sldMkLst>
        <pc:spChg chg="mod">
          <ac:chgData name="lacharme Emmanuel" userId="405ee7ec211e763a" providerId="LiveId" clId="{416D888C-9651-4A00-B12B-F62AF7B82782}" dt="2024-02-23T23:53:29.493" v="60" actId="27636"/>
          <ac:spMkLst>
            <pc:docMk/>
            <pc:sldMk cId="2550873785" sldId="259"/>
            <ac:spMk id="2" creationId="{7717DB5E-E885-101F-E007-07FEF9ABBD79}"/>
          </ac:spMkLst>
        </pc:spChg>
        <pc:picChg chg="add mod">
          <ac:chgData name="lacharme Emmanuel" userId="405ee7ec211e763a" providerId="LiveId" clId="{416D888C-9651-4A00-B12B-F62AF7B82782}" dt="2024-02-23T23:53:43.627" v="67" actId="14100"/>
          <ac:picMkLst>
            <pc:docMk/>
            <pc:sldMk cId="2550873785" sldId="259"/>
            <ac:picMk id="3" creationId="{B22674D5-1692-5730-77C5-2464AD4C44D3}"/>
          </ac:picMkLst>
        </pc:picChg>
        <pc:picChg chg="add mod">
          <ac:chgData name="lacharme Emmanuel" userId="405ee7ec211e763a" providerId="LiveId" clId="{416D888C-9651-4A00-B12B-F62AF7B82782}" dt="2024-02-23T23:54:03.977" v="74" actId="14100"/>
          <ac:picMkLst>
            <pc:docMk/>
            <pc:sldMk cId="2550873785" sldId="259"/>
            <ac:picMk id="4" creationId="{4F7E0111-B8F0-AE5F-E89D-4745F4ED435C}"/>
          </ac:picMkLst>
        </pc:picChg>
        <pc:picChg chg="del">
          <ac:chgData name="lacharme Emmanuel" userId="405ee7ec211e763a" providerId="LiveId" clId="{416D888C-9651-4A00-B12B-F62AF7B82782}" dt="2024-02-23T23:53:44.925" v="68" actId="478"/>
          <ac:picMkLst>
            <pc:docMk/>
            <pc:sldMk cId="2550873785" sldId="259"/>
            <ac:picMk id="7" creationId="{6FF5C11D-6684-F559-1D57-2D0EC40DAFF4}"/>
          </ac:picMkLst>
        </pc:picChg>
        <pc:picChg chg="del">
          <ac:chgData name="lacharme Emmanuel" userId="405ee7ec211e763a" providerId="LiveId" clId="{416D888C-9651-4A00-B12B-F62AF7B82782}" dt="2024-02-23T23:53:34.287" v="61" actId="478"/>
          <ac:picMkLst>
            <pc:docMk/>
            <pc:sldMk cId="2550873785" sldId="259"/>
            <ac:picMk id="8" creationId="{F67CF476-BC50-8CB8-139E-743BB6B87287}"/>
          </ac:picMkLst>
        </pc:picChg>
      </pc:sldChg>
      <pc:sldChg chg="addSp delSp modSp mod">
        <pc:chgData name="lacharme Emmanuel" userId="405ee7ec211e763a" providerId="LiveId" clId="{416D888C-9651-4A00-B12B-F62AF7B82782}" dt="2024-02-23T23:55:33.032" v="96" actId="14100"/>
        <pc:sldMkLst>
          <pc:docMk/>
          <pc:sldMk cId="95870611" sldId="260"/>
        </pc:sldMkLst>
        <pc:spChg chg="mod">
          <ac:chgData name="lacharme Emmanuel" userId="405ee7ec211e763a" providerId="LiveId" clId="{416D888C-9651-4A00-B12B-F62AF7B82782}" dt="2024-02-23T23:54:54.798" v="84" actId="27636"/>
          <ac:spMkLst>
            <pc:docMk/>
            <pc:sldMk cId="95870611" sldId="260"/>
            <ac:spMk id="2" creationId="{E8C04319-40A4-2E80-6E65-09C6B58F1693}"/>
          </ac:spMkLst>
        </pc:spChg>
        <pc:picChg chg="del">
          <ac:chgData name="lacharme Emmanuel" userId="405ee7ec211e763a" providerId="LiveId" clId="{416D888C-9651-4A00-B12B-F62AF7B82782}" dt="2024-02-23T23:55:01.775" v="85" actId="478"/>
          <ac:picMkLst>
            <pc:docMk/>
            <pc:sldMk cId="95870611" sldId="260"/>
            <ac:picMk id="3" creationId="{7710E940-E91F-5755-C9FF-5A3FFDB6790F}"/>
          </ac:picMkLst>
        </pc:picChg>
        <pc:picChg chg="add mod">
          <ac:chgData name="lacharme Emmanuel" userId="405ee7ec211e763a" providerId="LiveId" clId="{416D888C-9651-4A00-B12B-F62AF7B82782}" dt="2024-02-23T23:55:09.937" v="90" actId="14100"/>
          <ac:picMkLst>
            <pc:docMk/>
            <pc:sldMk cId="95870611" sldId="260"/>
            <ac:picMk id="4" creationId="{A07B8CB8-49BF-F710-6E73-0B769007D23C}"/>
          </ac:picMkLst>
        </pc:picChg>
        <pc:picChg chg="add mod">
          <ac:chgData name="lacharme Emmanuel" userId="405ee7ec211e763a" providerId="LiveId" clId="{416D888C-9651-4A00-B12B-F62AF7B82782}" dt="2024-02-23T23:55:33.032" v="96" actId="14100"/>
          <ac:picMkLst>
            <pc:docMk/>
            <pc:sldMk cId="95870611" sldId="260"/>
            <ac:picMk id="5" creationId="{C235C34B-80ED-D040-C65E-2C6DAF7A8D26}"/>
          </ac:picMkLst>
        </pc:picChg>
        <pc:picChg chg="del">
          <ac:chgData name="lacharme Emmanuel" userId="405ee7ec211e763a" providerId="LiveId" clId="{416D888C-9651-4A00-B12B-F62AF7B82782}" dt="2024-02-23T23:55:13.021" v="91" actId="478"/>
          <ac:picMkLst>
            <pc:docMk/>
            <pc:sldMk cId="95870611" sldId="260"/>
            <ac:picMk id="8" creationId="{21BA1ECD-1FB7-9C16-82ED-17777DB4ACBC}"/>
          </ac:picMkLst>
        </pc:picChg>
      </pc:sldChg>
      <pc:sldChg chg="addSp delSp modSp mod">
        <pc:chgData name="lacharme Emmanuel" userId="405ee7ec211e763a" providerId="LiveId" clId="{416D888C-9651-4A00-B12B-F62AF7B82782}" dt="2024-02-23T23:57:41.386" v="119" actId="14100"/>
        <pc:sldMkLst>
          <pc:docMk/>
          <pc:sldMk cId="3366210361" sldId="261"/>
        </pc:sldMkLst>
        <pc:spChg chg="mod">
          <ac:chgData name="lacharme Emmanuel" userId="405ee7ec211e763a" providerId="LiveId" clId="{416D888C-9651-4A00-B12B-F62AF7B82782}" dt="2024-02-23T23:56:32.743" v="102" actId="27636"/>
          <ac:spMkLst>
            <pc:docMk/>
            <pc:sldMk cId="3366210361" sldId="261"/>
            <ac:spMk id="2" creationId="{4CE2A0ED-787A-2FFC-AF14-A4D4795CA7EF}"/>
          </ac:spMkLst>
        </pc:spChg>
        <pc:picChg chg="del">
          <ac:chgData name="lacharme Emmanuel" userId="405ee7ec211e763a" providerId="LiveId" clId="{416D888C-9651-4A00-B12B-F62AF7B82782}" dt="2024-02-23T23:56:38.557" v="103" actId="478"/>
          <ac:picMkLst>
            <pc:docMk/>
            <pc:sldMk cId="3366210361" sldId="261"/>
            <ac:picMk id="3" creationId="{87C32680-5815-F72C-1A1B-85AC9462E930}"/>
          </ac:picMkLst>
        </pc:picChg>
        <pc:picChg chg="add mod">
          <ac:chgData name="lacharme Emmanuel" userId="405ee7ec211e763a" providerId="LiveId" clId="{416D888C-9651-4A00-B12B-F62AF7B82782}" dt="2024-02-23T23:56:48.488" v="110" actId="14100"/>
          <ac:picMkLst>
            <pc:docMk/>
            <pc:sldMk cId="3366210361" sldId="261"/>
            <ac:picMk id="4" creationId="{9F72738A-A364-F364-62F8-2AD212ADB1B5}"/>
          </ac:picMkLst>
        </pc:picChg>
        <pc:picChg chg="add mod">
          <ac:chgData name="lacharme Emmanuel" userId="405ee7ec211e763a" providerId="LiveId" clId="{416D888C-9651-4A00-B12B-F62AF7B82782}" dt="2024-02-23T23:57:41.386" v="119" actId="14100"/>
          <ac:picMkLst>
            <pc:docMk/>
            <pc:sldMk cId="3366210361" sldId="261"/>
            <ac:picMk id="5" creationId="{05350A9B-03B5-B48C-806A-6DC51DF29664}"/>
          </ac:picMkLst>
        </pc:picChg>
        <pc:picChg chg="del">
          <ac:chgData name="lacharme Emmanuel" userId="405ee7ec211e763a" providerId="LiveId" clId="{416D888C-9651-4A00-B12B-F62AF7B82782}" dt="2024-02-23T23:56:49.951" v="111" actId="478"/>
          <ac:picMkLst>
            <pc:docMk/>
            <pc:sldMk cId="3366210361" sldId="261"/>
            <ac:picMk id="8" creationId="{4EE65DD7-9BD4-454B-FA93-82A307A011B1}"/>
          </ac:picMkLst>
        </pc:picChg>
      </pc:sldChg>
      <pc:sldChg chg="addSp delSp modSp mod">
        <pc:chgData name="lacharme Emmanuel" userId="405ee7ec211e763a" providerId="LiveId" clId="{416D888C-9651-4A00-B12B-F62AF7B82782}" dt="2024-02-24T00:00:51.298" v="138" actId="14100"/>
        <pc:sldMkLst>
          <pc:docMk/>
          <pc:sldMk cId="1206419873" sldId="262"/>
        </pc:sldMkLst>
        <pc:spChg chg="mod">
          <ac:chgData name="lacharme Emmanuel" userId="405ee7ec211e763a" providerId="LiveId" clId="{416D888C-9651-4A00-B12B-F62AF7B82782}" dt="2024-02-24T00:00:15.237" v="125" actId="27636"/>
          <ac:spMkLst>
            <pc:docMk/>
            <pc:sldMk cId="1206419873" sldId="262"/>
            <ac:spMk id="2" creationId="{2958AF81-B3FA-A4A6-88DA-D7A06517E664}"/>
          </ac:spMkLst>
        </pc:spChg>
        <pc:picChg chg="del">
          <ac:chgData name="lacharme Emmanuel" userId="405ee7ec211e763a" providerId="LiveId" clId="{416D888C-9651-4A00-B12B-F62AF7B82782}" dt="2024-02-24T00:00:21.292" v="126" actId="478"/>
          <ac:picMkLst>
            <pc:docMk/>
            <pc:sldMk cId="1206419873" sldId="262"/>
            <ac:picMk id="3" creationId="{DAA9DCB6-7EA6-16FC-A083-1682E219330D}"/>
          </ac:picMkLst>
        </pc:picChg>
        <pc:picChg chg="add mod">
          <ac:chgData name="lacharme Emmanuel" userId="405ee7ec211e763a" providerId="LiveId" clId="{416D888C-9651-4A00-B12B-F62AF7B82782}" dt="2024-02-24T00:00:32.649" v="132" actId="14100"/>
          <ac:picMkLst>
            <pc:docMk/>
            <pc:sldMk cId="1206419873" sldId="262"/>
            <ac:picMk id="4" creationId="{F925ADFF-A604-9A91-899D-82330CF14404}"/>
          </ac:picMkLst>
        </pc:picChg>
        <pc:picChg chg="add mod">
          <ac:chgData name="lacharme Emmanuel" userId="405ee7ec211e763a" providerId="LiveId" clId="{416D888C-9651-4A00-B12B-F62AF7B82782}" dt="2024-02-24T00:00:51.298" v="138" actId="14100"/>
          <ac:picMkLst>
            <pc:docMk/>
            <pc:sldMk cId="1206419873" sldId="262"/>
            <ac:picMk id="5" creationId="{B345EE9F-D9DD-9466-E3AE-96004F6622AC}"/>
          </ac:picMkLst>
        </pc:picChg>
        <pc:picChg chg="del">
          <ac:chgData name="lacharme Emmanuel" userId="405ee7ec211e763a" providerId="LiveId" clId="{416D888C-9651-4A00-B12B-F62AF7B82782}" dt="2024-02-24T00:00:34.500" v="133" actId="478"/>
          <ac:picMkLst>
            <pc:docMk/>
            <pc:sldMk cId="1206419873" sldId="262"/>
            <ac:picMk id="8" creationId="{601BC028-46A0-E24B-74B5-1233F6D14A26}"/>
          </ac:picMkLst>
        </pc:picChg>
      </pc:sldChg>
      <pc:sldChg chg="addSp delSp modSp mod">
        <pc:chgData name="lacharme Emmanuel" userId="405ee7ec211e763a" providerId="LiveId" clId="{416D888C-9651-4A00-B12B-F62AF7B82782}" dt="2024-02-24T00:03:20.696" v="159" actId="14100"/>
        <pc:sldMkLst>
          <pc:docMk/>
          <pc:sldMk cId="1099894303" sldId="263"/>
        </pc:sldMkLst>
        <pc:spChg chg="mod">
          <ac:chgData name="lacharme Emmanuel" userId="405ee7ec211e763a" providerId="LiveId" clId="{416D888C-9651-4A00-B12B-F62AF7B82782}" dt="2024-02-24T00:01:43.261" v="147" actId="20577"/>
          <ac:spMkLst>
            <pc:docMk/>
            <pc:sldMk cId="1099894303" sldId="263"/>
            <ac:spMk id="2" creationId="{055F8A97-2DFD-7216-3329-C84C780905D8}"/>
          </ac:spMkLst>
        </pc:spChg>
        <pc:picChg chg="add mod">
          <ac:chgData name="lacharme Emmanuel" userId="405ee7ec211e763a" providerId="LiveId" clId="{416D888C-9651-4A00-B12B-F62AF7B82782}" dt="2024-02-24T00:03:20.696" v="159" actId="14100"/>
          <ac:picMkLst>
            <pc:docMk/>
            <pc:sldMk cId="1099894303" sldId="263"/>
            <ac:picMk id="3" creationId="{6CA7AF48-CFDE-D255-7683-6B87398A3B2D}"/>
          </ac:picMkLst>
        </pc:picChg>
        <pc:picChg chg="del">
          <ac:chgData name="lacharme Emmanuel" userId="405ee7ec211e763a" providerId="LiveId" clId="{416D888C-9651-4A00-B12B-F62AF7B82782}" dt="2024-02-24T00:01:49.086" v="148" actId="478"/>
          <ac:picMkLst>
            <pc:docMk/>
            <pc:sldMk cId="1099894303" sldId="263"/>
            <ac:picMk id="3" creationId="{B54D4834-28CF-8F85-CF28-FCDBC0E46254}"/>
          </ac:picMkLst>
        </pc:picChg>
        <pc:picChg chg="add mod">
          <ac:chgData name="lacharme Emmanuel" userId="405ee7ec211e763a" providerId="LiveId" clId="{416D888C-9651-4A00-B12B-F62AF7B82782}" dt="2024-02-24T00:01:57.497" v="153" actId="14100"/>
          <ac:picMkLst>
            <pc:docMk/>
            <pc:sldMk cId="1099894303" sldId="263"/>
            <ac:picMk id="4" creationId="{7BD852AF-DA8D-3B9E-5BB8-A627A419F718}"/>
          </ac:picMkLst>
        </pc:picChg>
        <pc:picChg chg="del">
          <ac:chgData name="lacharme Emmanuel" userId="405ee7ec211e763a" providerId="LiveId" clId="{416D888C-9651-4A00-B12B-F62AF7B82782}" dt="2024-02-24T00:01:59.008" v="154" actId="478"/>
          <ac:picMkLst>
            <pc:docMk/>
            <pc:sldMk cId="1099894303" sldId="263"/>
            <ac:picMk id="8" creationId="{6F45E3D8-3031-7F0A-2FDB-F6B2889F0BEA}"/>
          </ac:picMkLst>
        </pc:picChg>
      </pc:sldChg>
      <pc:sldChg chg="addSp delSp modSp mod">
        <pc:chgData name="lacharme Emmanuel" userId="405ee7ec211e763a" providerId="LiveId" clId="{416D888C-9651-4A00-B12B-F62AF7B82782}" dt="2024-02-24T00:04:27.424" v="178" actId="14100"/>
        <pc:sldMkLst>
          <pc:docMk/>
          <pc:sldMk cId="3392353412" sldId="264"/>
        </pc:sldMkLst>
        <pc:spChg chg="mod">
          <ac:chgData name="lacharme Emmanuel" userId="405ee7ec211e763a" providerId="LiveId" clId="{416D888C-9651-4A00-B12B-F62AF7B82782}" dt="2024-02-24T00:03:53.798" v="165" actId="27636"/>
          <ac:spMkLst>
            <pc:docMk/>
            <pc:sldMk cId="3392353412" sldId="264"/>
            <ac:spMk id="2" creationId="{086947DD-BBA9-D51C-102F-12D3FD577165}"/>
          </ac:spMkLst>
        </pc:spChg>
        <pc:picChg chg="del">
          <ac:chgData name="lacharme Emmanuel" userId="405ee7ec211e763a" providerId="LiveId" clId="{416D888C-9651-4A00-B12B-F62AF7B82782}" dt="2024-02-24T00:03:55.508" v="166" actId="478"/>
          <ac:picMkLst>
            <pc:docMk/>
            <pc:sldMk cId="3392353412" sldId="264"/>
            <ac:picMk id="3" creationId="{7A3DCADB-CE66-20ED-2961-3F31B1492BE4}"/>
          </ac:picMkLst>
        </pc:picChg>
        <pc:picChg chg="add mod">
          <ac:chgData name="lacharme Emmanuel" userId="405ee7ec211e763a" providerId="LiveId" clId="{416D888C-9651-4A00-B12B-F62AF7B82782}" dt="2024-02-24T00:04:09.615" v="171" actId="14100"/>
          <ac:picMkLst>
            <pc:docMk/>
            <pc:sldMk cId="3392353412" sldId="264"/>
            <ac:picMk id="4" creationId="{31FBA03E-E7E6-6EBD-D8E9-1558390703C9}"/>
          </ac:picMkLst>
        </pc:picChg>
        <pc:picChg chg="add mod">
          <ac:chgData name="lacharme Emmanuel" userId="405ee7ec211e763a" providerId="LiveId" clId="{416D888C-9651-4A00-B12B-F62AF7B82782}" dt="2024-02-24T00:04:27.424" v="178" actId="14100"/>
          <ac:picMkLst>
            <pc:docMk/>
            <pc:sldMk cId="3392353412" sldId="264"/>
            <ac:picMk id="5" creationId="{25AB0057-4E0B-2F20-FFAC-6A19ECF49281}"/>
          </ac:picMkLst>
        </pc:picChg>
        <pc:picChg chg="del">
          <ac:chgData name="lacharme Emmanuel" userId="405ee7ec211e763a" providerId="LiveId" clId="{416D888C-9651-4A00-B12B-F62AF7B82782}" dt="2024-02-24T00:04:11.177" v="172" actId="478"/>
          <ac:picMkLst>
            <pc:docMk/>
            <pc:sldMk cId="3392353412" sldId="264"/>
            <ac:picMk id="8" creationId="{D235F65B-BF1E-68F1-A61E-138C67AAB087}"/>
          </ac:picMkLst>
        </pc:picChg>
      </pc:sldChg>
      <pc:sldChg chg="addSp delSp modSp mod">
        <pc:chgData name="lacharme Emmanuel" userId="405ee7ec211e763a" providerId="LiveId" clId="{416D888C-9651-4A00-B12B-F62AF7B82782}" dt="2024-02-24T00:06:58.746" v="198" actId="14100"/>
        <pc:sldMkLst>
          <pc:docMk/>
          <pc:sldMk cId="2411136476" sldId="265"/>
        </pc:sldMkLst>
        <pc:spChg chg="mod">
          <ac:chgData name="lacharme Emmanuel" userId="405ee7ec211e763a" providerId="LiveId" clId="{416D888C-9651-4A00-B12B-F62AF7B82782}" dt="2024-02-24T00:06:16.975" v="184" actId="27636"/>
          <ac:spMkLst>
            <pc:docMk/>
            <pc:sldMk cId="2411136476" sldId="265"/>
            <ac:spMk id="2" creationId="{AC4CEB92-3F54-81E6-C1DE-BCAE8C6F742E}"/>
          </ac:spMkLst>
        </pc:spChg>
        <pc:picChg chg="del">
          <ac:chgData name="lacharme Emmanuel" userId="405ee7ec211e763a" providerId="LiveId" clId="{416D888C-9651-4A00-B12B-F62AF7B82782}" dt="2024-02-24T00:06:18.887" v="185" actId="478"/>
          <ac:picMkLst>
            <pc:docMk/>
            <pc:sldMk cId="2411136476" sldId="265"/>
            <ac:picMk id="3" creationId="{C27593B6-D6E8-4EDB-C898-BEAFEFAF3B7A}"/>
          </ac:picMkLst>
        </pc:picChg>
        <pc:picChg chg="add mod">
          <ac:chgData name="lacharme Emmanuel" userId="405ee7ec211e763a" providerId="LiveId" clId="{416D888C-9651-4A00-B12B-F62AF7B82782}" dt="2024-02-24T00:06:36.937" v="191" actId="14100"/>
          <ac:picMkLst>
            <pc:docMk/>
            <pc:sldMk cId="2411136476" sldId="265"/>
            <ac:picMk id="4" creationId="{5A4B5D7C-56BE-2152-02C4-EABAB08D81BF}"/>
          </ac:picMkLst>
        </pc:picChg>
        <pc:picChg chg="add mod">
          <ac:chgData name="lacharme Emmanuel" userId="405ee7ec211e763a" providerId="LiveId" clId="{416D888C-9651-4A00-B12B-F62AF7B82782}" dt="2024-02-24T00:06:58.746" v="198" actId="14100"/>
          <ac:picMkLst>
            <pc:docMk/>
            <pc:sldMk cId="2411136476" sldId="265"/>
            <ac:picMk id="5" creationId="{CABB789C-B7D2-02C9-0101-3CE3FE06E9CB}"/>
          </ac:picMkLst>
        </pc:picChg>
        <pc:picChg chg="del">
          <ac:chgData name="lacharme Emmanuel" userId="405ee7ec211e763a" providerId="LiveId" clId="{416D888C-9651-4A00-B12B-F62AF7B82782}" dt="2024-02-24T00:06:37.985" v="192" actId="478"/>
          <ac:picMkLst>
            <pc:docMk/>
            <pc:sldMk cId="2411136476" sldId="265"/>
            <ac:picMk id="8" creationId="{1BDD3F7C-3D28-D40E-E253-5E8187A0AF2E}"/>
          </ac:picMkLst>
        </pc:picChg>
      </pc:sldChg>
      <pc:sldChg chg="addSp delSp modSp mod">
        <pc:chgData name="lacharme Emmanuel" userId="405ee7ec211e763a" providerId="LiveId" clId="{416D888C-9651-4A00-B12B-F62AF7B82782}" dt="2024-02-24T00:08:05.545" v="215" actId="14100"/>
        <pc:sldMkLst>
          <pc:docMk/>
          <pc:sldMk cId="3893340259" sldId="266"/>
        </pc:sldMkLst>
        <pc:spChg chg="mod">
          <ac:chgData name="lacharme Emmanuel" userId="405ee7ec211e763a" providerId="LiveId" clId="{416D888C-9651-4A00-B12B-F62AF7B82782}" dt="2024-02-24T00:07:28.911" v="203" actId="20577"/>
          <ac:spMkLst>
            <pc:docMk/>
            <pc:sldMk cId="3893340259" sldId="266"/>
            <ac:spMk id="2" creationId="{8D1336CC-AD78-DA41-AAFC-D7035BED6575}"/>
          </ac:spMkLst>
        </pc:spChg>
        <pc:picChg chg="add mod">
          <ac:chgData name="lacharme Emmanuel" userId="405ee7ec211e763a" providerId="LiveId" clId="{416D888C-9651-4A00-B12B-F62AF7B82782}" dt="2024-02-24T00:07:47.697" v="210" actId="14100"/>
          <ac:picMkLst>
            <pc:docMk/>
            <pc:sldMk cId="3893340259" sldId="266"/>
            <ac:picMk id="3" creationId="{3D98286D-4F1E-CDC8-0C98-4DC31FF48377}"/>
          </ac:picMkLst>
        </pc:picChg>
        <pc:picChg chg="add mod">
          <ac:chgData name="lacharme Emmanuel" userId="405ee7ec211e763a" providerId="LiveId" clId="{416D888C-9651-4A00-B12B-F62AF7B82782}" dt="2024-02-24T00:08:05.545" v="215" actId="14100"/>
          <ac:picMkLst>
            <pc:docMk/>
            <pc:sldMk cId="3893340259" sldId="266"/>
            <ac:picMk id="4" creationId="{B5587D6A-7D2D-06BB-7092-5588AC801345}"/>
          </ac:picMkLst>
        </pc:picChg>
        <pc:picChg chg="del">
          <ac:chgData name="lacharme Emmanuel" userId="405ee7ec211e763a" providerId="LiveId" clId="{416D888C-9651-4A00-B12B-F62AF7B82782}" dt="2024-02-24T00:07:38.485" v="205" actId="478"/>
          <ac:picMkLst>
            <pc:docMk/>
            <pc:sldMk cId="3893340259" sldId="266"/>
            <ac:picMk id="7" creationId="{125B6228-3A58-070F-2841-7BC8C190EA8E}"/>
          </ac:picMkLst>
        </pc:picChg>
        <pc:picChg chg="del">
          <ac:chgData name="lacharme Emmanuel" userId="405ee7ec211e763a" providerId="LiveId" clId="{416D888C-9651-4A00-B12B-F62AF7B82782}" dt="2024-02-24T00:07:30.604" v="204" actId="478"/>
          <ac:picMkLst>
            <pc:docMk/>
            <pc:sldMk cId="3893340259" sldId="266"/>
            <ac:picMk id="8" creationId="{F435B9DF-95E4-90D9-5259-011ABB1F9DEC}"/>
          </ac:picMkLst>
        </pc:picChg>
      </pc:sldChg>
      <pc:sldChg chg="addSp delSp modSp add mod">
        <pc:chgData name="lacharme Emmanuel" userId="405ee7ec211e763a" providerId="LiveId" clId="{416D888C-9651-4A00-B12B-F62AF7B82782}" dt="2024-02-24T00:11:11.591" v="234" actId="14100"/>
        <pc:sldMkLst>
          <pc:docMk/>
          <pc:sldMk cId="2682960572" sldId="267"/>
        </pc:sldMkLst>
        <pc:spChg chg="mod">
          <ac:chgData name="lacharme Emmanuel" userId="405ee7ec211e763a" providerId="LiveId" clId="{416D888C-9651-4A00-B12B-F62AF7B82782}" dt="2024-02-24T00:09:00.045" v="222" actId="20577"/>
          <ac:spMkLst>
            <pc:docMk/>
            <pc:sldMk cId="2682960572" sldId="267"/>
            <ac:spMk id="2" creationId="{8D1336CC-AD78-DA41-AAFC-D7035BED6575}"/>
          </ac:spMkLst>
        </pc:spChg>
        <pc:picChg chg="del">
          <ac:chgData name="lacharme Emmanuel" userId="405ee7ec211e763a" providerId="LiveId" clId="{416D888C-9651-4A00-B12B-F62AF7B82782}" dt="2024-02-24T00:09:04.909" v="223" actId="478"/>
          <ac:picMkLst>
            <pc:docMk/>
            <pc:sldMk cId="2682960572" sldId="267"/>
            <ac:picMk id="3" creationId="{3D98286D-4F1E-CDC8-0C98-4DC31FF48377}"/>
          </ac:picMkLst>
        </pc:picChg>
        <pc:picChg chg="del">
          <ac:chgData name="lacharme Emmanuel" userId="405ee7ec211e763a" providerId="LiveId" clId="{416D888C-9651-4A00-B12B-F62AF7B82782}" dt="2024-02-24T00:10:24.178" v="229" actId="478"/>
          <ac:picMkLst>
            <pc:docMk/>
            <pc:sldMk cId="2682960572" sldId="267"/>
            <ac:picMk id="4" creationId="{B5587D6A-7D2D-06BB-7092-5588AC801345}"/>
          </ac:picMkLst>
        </pc:picChg>
        <pc:picChg chg="add mod">
          <ac:chgData name="lacharme Emmanuel" userId="405ee7ec211e763a" providerId="LiveId" clId="{416D888C-9651-4A00-B12B-F62AF7B82782}" dt="2024-02-24T00:09:13.609" v="228" actId="14100"/>
          <ac:picMkLst>
            <pc:docMk/>
            <pc:sldMk cId="2682960572" sldId="267"/>
            <ac:picMk id="5" creationId="{C0CD0040-5CAC-7346-D046-A5229BB35C17}"/>
          </ac:picMkLst>
        </pc:picChg>
        <pc:picChg chg="add mod">
          <ac:chgData name="lacharme Emmanuel" userId="405ee7ec211e763a" providerId="LiveId" clId="{416D888C-9651-4A00-B12B-F62AF7B82782}" dt="2024-02-24T00:11:11.591" v="234" actId="14100"/>
          <ac:picMkLst>
            <pc:docMk/>
            <pc:sldMk cId="2682960572" sldId="267"/>
            <ac:picMk id="1026" creationId="{7D8CDE9A-FAC0-FFCF-6E8D-53EC37E6A411}"/>
          </ac:picMkLst>
        </pc:picChg>
      </pc:sldChg>
      <pc:sldChg chg="add del">
        <pc:chgData name="lacharme Emmanuel" userId="405ee7ec211e763a" providerId="LiveId" clId="{416D888C-9651-4A00-B12B-F62AF7B82782}" dt="2024-02-24T00:10:25.971" v="230" actId="47"/>
        <pc:sldMkLst>
          <pc:docMk/>
          <pc:sldMk cId="2472257536" sldId="26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F8BC92-96D3-1EE4-3E32-7D0FDED4F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37E74F-59F4-D8B3-0C52-94D833780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4053B4-0E79-5A5A-09C4-2AAA1A16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24/02/2024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440407-AF7E-BBC2-BA43-420BD75B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8C468F-6234-0BAF-017A-4EB893FE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98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2CE85-AE66-DE0E-DAAD-EB94C58E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AC772C-4F67-7294-FCC8-CB2858E06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A99C35-B1A8-E4E9-418D-3D43F19E8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24/02/2024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22AD7-1F28-C33D-E522-C982A46DA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2AF026-6348-E3F4-07AD-F918F984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16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4FEB6EA-1DA7-F818-CF5E-880F8E066B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54226A-5379-6D22-E0B1-03CED909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022E1F-9B90-B95D-0385-17270C5E9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24/02/2024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68B4C8-7C3B-8263-A38B-8A786850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E87A58-D037-F267-0DDF-37AB1976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67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F4163-E847-70F4-BD17-07943B4F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79A71F-7DB1-2267-C6FB-049DB9A35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40D024-C735-DBA1-6858-F5BF1D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24/02/2024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C9FAC0-6994-CDB2-511F-6CDB8C23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F2FFD0-4FFA-B3F0-0E46-B42674340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08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23CA3-3256-D4A0-5F74-584C731BE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2B5DC-7811-CCE2-94B7-D8EEA42DD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8786F9-E084-7F88-222A-EF2D7CBC5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24/02/2024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3D75DE-F868-433C-A09A-4613CD03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4C66C0-BDF5-F85E-7450-E32D4C88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967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1ACE19-B105-BE10-EEE9-9582E352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7C035A-BC35-4946-70D1-95072FF6E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F4A46E-64A6-85EC-BD3E-540083D58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61B964-1B0D-4F26-864A-6E586930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24/02/2024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55F6D3-F227-61C4-D03A-E66DCD0B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4FD013-10F3-CA3A-2F1B-76837953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03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1F4F9-5D3B-8FF4-2DF4-A20272EC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05DC33-16E1-01E3-A67D-8BBDFCED9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07ABAB-A417-6843-53DA-459F70268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F71CD9-1A03-F3C0-FA54-5A6BE5957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9DE2800-7492-00EF-D8BC-9211044E3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02CA81-8396-24D0-7D69-FC8F67BF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24/02/2024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8D332A-ED07-1F8A-A885-08ABA147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D7BE3D6-C369-A5D4-8AD3-E54B670F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9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14878D-52DB-C74D-C835-DCDFD766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CD50C3-7EF0-3534-E94D-9C1A2C4A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24/02/2024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417B8E-12A4-AA01-8631-53BD65A7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1CADBC-961E-DB6B-D11A-4D337342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39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2A3224-53C9-016D-EDF4-A04BE7D7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24/02/2024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B21F01-F720-6803-B932-F721EC8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C6865E-046E-3673-FE2B-9C637E2C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44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46B63-D1FE-8BAE-6C7B-FF47CEE0F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5D4356-A022-46D3-D571-2A1E72B71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BF9827-6271-DAF0-5431-4A03750C9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F30AF4-88CA-97B6-A3CB-150264801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24/02/2024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914ECE-A940-214B-7447-20062B5B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729221-89F2-D94E-BCF5-83AEDD5C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077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A8E60-79E6-FC52-EC86-7EEFC4DE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DEFAA8-5D0D-85C7-8200-640AFC25D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483CD6-F525-0F56-1F58-746711BE6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8D1555-B15C-8793-1005-79CC3339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24/02/2024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380E42-26F0-3139-4716-27CB27FB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06B054-FE23-D1B2-542C-2E04DDE4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01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665BC76-8FED-EE04-6D05-EC72502B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2C54A3-C122-C3DB-1120-92705F83C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6D662E-A373-2691-5F6C-726CC1FE3B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16294-7A07-4E33-B86F-3925955CE425}" type="datetimeFigureOut">
              <a:rPr lang="fr-FR" smtClean="0"/>
              <a:t>24/02/2024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B369F4-AD0C-84B7-9DF4-E1FA6DF92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D1BDDF-87EF-28B2-FF74-BB343865A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53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E2943E-4F49-4B13-4F00-AC337F96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3952" y="1307941"/>
            <a:ext cx="5334930" cy="2637162"/>
          </a:xfrm>
        </p:spPr>
        <p:txBody>
          <a:bodyPr>
            <a:normAutofit fontScale="90000"/>
          </a:bodyPr>
          <a:lstStyle/>
          <a:p>
            <a:br>
              <a:rPr lang="fr-FR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Frontiers in Healthcare: Harnessing Patient Reported Data and AI</a:t>
            </a:r>
            <a:br>
              <a:rPr lang="fr-FR" dirty="0"/>
            </a:br>
            <a:br>
              <a:rPr lang="fr-FR" dirty="0"/>
            </a:br>
            <a:endParaRPr lang="fr-FR" sz="3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3CC2BC-2158-739F-CC85-C8A46E4A4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fr-FR" i="1" dirty="0" err="1"/>
              <a:t>Powered</a:t>
            </a:r>
            <a:r>
              <a:rPr lang="fr-FR" i="1" dirty="0"/>
              <a:t> by GPT4 </a:t>
            </a:r>
            <a:r>
              <a:rPr lang="fr-FR" i="1" dirty="0" err="1"/>
              <a:t>Technology</a:t>
            </a:r>
            <a:endParaRPr lang="fr-FR" i="1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359853-8EF9-2286-A1B0-5BD1DD85A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07" y="83207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3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4CEB92-3F54-81E6-C1DE-BCAE8C6F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Required Features of a High-Value Patient Support Platform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A4B5D7C-56BE-2152-02C4-EABAB08D8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57575"/>
            <a:ext cx="3290973" cy="3400425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BB789C-B7D2-02C9-0101-3CE3FE06E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47" y="0"/>
            <a:ext cx="8262852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113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336CC-AD78-DA41-AAFC-D7035BED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900" b="1" dirty="0">
                <a:solidFill>
                  <a:srgbClr val="FFFFFF"/>
                </a:solidFill>
              </a:rPr>
              <a:t>Strategies for Implementing High-Value Patient Support Platforms</a:t>
            </a:r>
            <a:endParaRPr lang="fr-FR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98286D-4F1E-CDC8-0C98-4DC31FF48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29000"/>
            <a:ext cx="3248024" cy="3429000"/>
          </a:xfrm>
          <a:prstGeom prst="rect">
            <a:avLst/>
          </a:prstGeom>
          <a:noFill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587D6A-7D2D-06BB-7092-5588AC801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0"/>
            <a:ext cx="83058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3340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336CC-AD78-DA41-AAFC-D7035BED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900" b="1" dirty="0">
                <a:solidFill>
                  <a:srgbClr val="FFFFFF"/>
                </a:solidFill>
              </a:rPr>
              <a:t>Conclusion: Empowering Healthcare through Digital Innovation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900" b="1" dirty="0">
              <a:solidFill>
                <a:srgbClr val="FFFFFF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CD0040-5CAC-7346-D046-A5229BB35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00426"/>
            <a:ext cx="3248023" cy="3457574"/>
          </a:xfrm>
          <a:prstGeom prst="rect">
            <a:avLst/>
          </a:prstGeom>
          <a:noFill/>
        </p:spPr>
      </p:pic>
      <p:pic>
        <p:nvPicPr>
          <p:cNvPr id="1026" name="Picture 2" descr="Visual Overview: Digital Transformation in Healthcare">
            <a:extLst>
              <a:ext uri="{FF2B5EF4-FFF2-40B4-BE49-F238E27FC236}">
                <a16:creationId xmlns:a16="http://schemas.microsoft.com/office/drawing/2014/main" id="{7D8CDE9A-FAC0-FFCF-6E8D-53EC37E6A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6" y="74645"/>
            <a:ext cx="8305803" cy="672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960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C3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25F809-4DAA-C590-EC10-5F703B08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FFFFFF"/>
                </a:solidFill>
              </a:rPr>
              <a:t>Preface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C772C6-EFCF-18D8-FD11-69681706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32" y="3581688"/>
            <a:ext cx="3312968" cy="3276312"/>
          </a:xfrm>
          <a:prstGeom prst="rect">
            <a:avLst/>
          </a:prstGeom>
          <a:noFill/>
        </p:spPr>
      </p:pic>
      <p:pic>
        <p:nvPicPr>
          <p:cNvPr id="5" name="Image 4" descr="Digital Frontiers in Healthcare: Harnessing Patient Reported Data and AI">
            <a:extLst>
              <a:ext uri="{FF2B5EF4-FFF2-40B4-BE49-F238E27FC236}">
                <a16:creationId xmlns:a16="http://schemas.microsoft.com/office/drawing/2014/main" id="{6F365ACF-2A48-077C-D6C2-5A1F28DDF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88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0F2691-A798-428D-E9B1-5DDBB160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Fundamentals of PROMs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BBB5BB-1032-6133-A7BD-A1E742BF0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57572"/>
            <a:ext cx="3248024" cy="3400426"/>
          </a:xfrm>
          <a:prstGeom prst="rect">
            <a:avLst/>
          </a:prstGeom>
          <a:noFill/>
        </p:spPr>
      </p:pic>
      <p:pic>
        <p:nvPicPr>
          <p:cNvPr id="6" name="Image 5" descr="Chapter 1: Fundamentals of PROMs">
            <a:extLst>
              <a:ext uri="{FF2B5EF4-FFF2-40B4-BE49-F238E27FC236}">
                <a16:creationId xmlns:a16="http://schemas.microsoft.com/office/drawing/2014/main" id="{9CBAA4BE-B8E8-8B74-3659-1A5F4BFC6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0"/>
            <a:ext cx="8305801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964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8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17DB5E-E885-101F-E007-07FEF9AB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Gathering and </a:t>
            </a:r>
            <a:r>
              <a:rPr lang="en-GB" sz="2900" b="1" dirty="0" err="1">
                <a:solidFill>
                  <a:srgbClr val="FFFFFF"/>
                </a:solidFill>
              </a:rPr>
              <a:t>Analyzing</a:t>
            </a:r>
            <a:r>
              <a:rPr lang="en-GB" sz="2900" b="1" dirty="0">
                <a:solidFill>
                  <a:srgbClr val="FFFFFF"/>
                </a:solidFill>
              </a:rPr>
              <a:t> PROM Data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2674D5-1692-5730-77C5-2464AD4C4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542409"/>
            <a:ext cx="3248025" cy="3315591"/>
          </a:xfrm>
          <a:prstGeom prst="rect">
            <a:avLst/>
          </a:prstGeom>
          <a:noFill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F7E0111-B8F0-AE5F-E89D-4745F4ED4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0873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C04319-40A4-2E80-6E65-09C6B58F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Clinical PROMs in Post-Market Surveillance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7B8CB8-49BF-F710-6E73-0B769007D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6" y="3457575"/>
            <a:ext cx="3252690" cy="3400423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235C34B-80ED-D040-C65E-2C6DAF7A8D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7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870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4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E2A0ED-787A-2FFC-AF14-A4D4795C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Digital Patient Engagement and Support Tools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72738A-A364-F364-62F8-2AD212ADB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571588"/>
            <a:ext cx="3248025" cy="3286412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350A9B-03B5-B48C-806A-6DC51DF296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0"/>
            <a:ext cx="83058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6210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58AF81-B3FA-A4A6-88DA-D7A06517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Leveraging Third-Party Apps for PROM Insights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25ADFF-A604-9A91-899D-82330CF14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5"/>
            <a:ext cx="3248023" cy="3400424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45EE9F-D9DD-9466-E3AE-96004F662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0"/>
            <a:ext cx="8305802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6419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D4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5F8A97-2DFD-7216-3329-C84C78090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Advanced Applications and Special Topics in PROMs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D852AF-DA8D-3B9E-5BB8-A627A419F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29000"/>
            <a:ext cx="3248023" cy="3400426"/>
          </a:xfrm>
          <a:prstGeom prst="rect">
            <a:avLst/>
          </a:prstGeom>
          <a:noFill/>
        </p:spPr>
      </p:pic>
      <p:pic>
        <p:nvPicPr>
          <p:cNvPr id="3" name="Image 2" descr="Chapter 6: Advanced Applications and Special Topics in PROMs">
            <a:extLst>
              <a:ext uri="{FF2B5EF4-FFF2-40B4-BE49-F238E27FC236}">
                <a16:creationId xmlns:a16="http://schemas.microsoft.com/office/drawing/2014/main" id="{6CA7AF48-CFDE-D255-7683-6B87398A3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6" y="28574"/>
            <a:ext cx="8305803" cy="6800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89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84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6947DD-BBA9-D51C-102F-12D3FD57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Ongoing and Future Trends in Patient Reported Data Services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FBA03E-E7E6-6EBD-D8E9-155839070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9" y="3400426"/>
            <a:ext cx="3248025" cy="3400426"/>
          </a:xfrm>
          <a:prstGeom prst="rect">
            <a:avLst/>
          </a:prstGeom>
          <a:noFill/>
        </p:spPr>
      </p:pic>
      <p:pic>
        <p:nvPicPr>
          <p:cNvPr id="5" name="Image 4" descr="Chapter 7: Ongoing and Future Trends in Patient Reported Data Services">
            <a:extLst>
              <a:ext uri="{FF2B5EF4-FFF2-40B4-BE49-F238E27FC236}">
                <a16:creationId xmlns:a16="http://schemas.microsoft.com/office/drawing/2014/main" id="{25AB0057-4E0B-2F20-FFAC-6A19ECF49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3534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</Words>
  <Application>Microsoft Office PowerPoint</Application>
  <PresentationFormat>Grand écran</PresentationFormat>
  <Paragraphs>13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Segoe UI</vt:lpstr>
      <vt:lpstr>Thème Office</vt:lpstr>
      <vt:lpstr>    Digital Frontiers in Healthcare: Harnessing Patient Reported Data and AI  </vt:lpstr>
      <vt:lpstr>Preface   </vt:lpstr>
      <vt:lpstr>Fundamentals of PROMs</vt:lpstr>
      <vt:lpstr>Gathering and Analyzing PROM Data</vt:lpstr>
      <vt:lpstr>Clinical PROMs in Post-Market Surveillance</vt:lpstr>
      <vt:lpstr>Digital Patient Engagement and Support Tools</vt:lpstr>
      <vt:lpstr>Leveraging Third-Party Apps for PROM Insights</vt:lpstr>
      <vt:lpstr>Advanced Applications and Special Topics in PROMs</vt:lpstr>
      <vt:lpstr>Ongoing and Future Trends in Patient Reported Data Services</vt:lpstr>
      <vt:lpstr>Required Features of a High-Value Patient Support Platform</vt:lpstr>
      <vt:lpstr>Strategies for Implementing High-Value Patient Support Platforms</vt:lpstr>
      <vt:lpstr>Conclusion: Empowering Healthcare through Digital Innovation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Revolutionizing Life Sciences: The Pivotal Role of ChatGPT in Healthcare Innovation</dc:title>
  <dc:creator>lacharme Emmanuel</dc:creator>
  <cp:lastModifiedBy>lacharme Emmanuel</cp:lastModifiedBy>
  <cp:revision>3</cp:revision>
  <dcterms:created xsi:type="dcterms:W3CDTF">2023-12-23T23:42:28Z</dcterms:created>
  <dcterms:modified xsi:type="dcterms:W3CDTF">2024-02-24T00:11:12Z</dcterms:modified>
</cp:coreProperties>
</file>