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9290FAB8-E439-42E2-8A30-F3386E93C70B}"/>
    <pc:docChg chg="custSel modSld">
      <pc:chgData name="lacharme Emmanuel" userId="405ee7ec211e763a" providerId="LiveId" clId="{9290FAB8-E439-42E2-8A30-F3386E93C70B}" dt="2024-01-26T17:03:46.119" v="40" actId="14100"/>
      <pc:docMkLst>
        <pc:docMk/>
      </pc:docMkLst>
      <pc:sldChg chg="modSp mod">
        <pc:chgData name="lacharme Emmanuel" userId="405ee7ec211e763a" providerId="LiveId" clId="{9290FAB8-E439-42E2-8A30-F3386E93C70B}" dt="2024-01-26T17:03:46.119" v="40" actId="14100"/>
        <pc:sldMkLst>
          <pc:docMk/>
          <pc:sldMk cId="3645885544" sldId="257"/>
        </pc:sldMkLst>
        <pc:picChg chg="mod modCrop">
          <ac:chgData name="lacharme Emmanuel" userId="405ee7ec211e763a" providerId="LiveId" clId="{9290FAB8-E439-42E2-8A30-F3386E93C70B}" dt="2024-01-26T17:03:46.119" v="40" actId="14100"/>
          <ac:picMkLst>
            <pc:docMk/>
            <pc:sldMk cId="3645885544" sldId="257"/>
            <ac:picMk id="9" creationId="{EC15C2FA-93E1-235B-5503-A26207AA0DA5}"/>
          </ac:picMkLst>
        </pc:picChg>
      </pc:sldChg>
      <pc:sldChg chg="modSp mod">
        <pc:chgData name="lacharme Emmanuel" userId="405ee7ec211e763a" providerId="LiveId" clId="{9290FAB8-E439-42E2-8A30-F3386E93C70B}" dt="2024-01-26T17:03:39.479" v="38" actId="14100"/>
        <pc:sldMkLst>
          <pc:docMk/>
          <pc:sldMk cId="3192964932" sldId="258"/>
        </pc:sldMkLst>
        <pc:picChg chg="mod modCrop">
          <ac:chgData name="lacharme Emmanuel" userId="405ee7ec211e763a" providerId="LiveId" clId="{9290FAB8-E439-42E2-8A30-F3386E93C70B}" dt="2024-01-26T17:03:39.479" v="38" actId="14100"/>
          <ac:picMkLst>
            <pc:docMk/>
            <pc:sldMk cId="3192964932" sldId="258"/>
            <ac:picMk id="4" creationId="{66F444FC-D6FF-72C2-EB8A-F36F35CA72A6}"/>
          </ac:picMkLst>
        </pc:picChg>
      </pc:sldChg>
      <pc:sldChg chg="modSp mod">
        <pc:chgData name="lacharme Emmanuel" userId="405ee7ec211e763a" providerId="LiveId" clId="{9290FAB8-E439-42E2-8A30-F3386E93C70B}" dt="2024-01-26T17:03:31.774" v="36" actId="14100"/>
        <pc:sldMkLst>
          <pc:docMk/>
          <pc:sldMk cId="2550873785" sldId="259"/>
        </pc:sldMkLst>
        <pc:picChg chg="mod modCrop">
          <ac:chgData name="lacharme Emmanuel" userId="405ee7ec211e763a" providerId="LiveId" clId="{9290FAB8-E439-42E2-8A30-F3386E93C70B}" dt="2024-01-26T17:03:31.774" v="36" actId="14100"/>
          <ac:picMkLst>
            <pc:docMk/>
            <pc:sldMk cId="2550873785" sldId="259"/>
            <ac:picMk id="4" creationId="{769E2C98-DFF6-647A-4ECC-DA677002A121}"/>
          </ac:picMkLst>
        </pc:picChg>
      </pc:sldChg>
      <pc:sldChg chg="modSp mod">
        <pc:chgData name="lacharme Emmanuel" userId="405ee7ec211e763a" providerId="LiveId" clId="{9290FAB8-E439-42E2-8A30-F3386E93C70B}" dt="2024-01-26T17:03:23.088" v="34" actId="14100"/>
        <pc:sldMkLst>
          <pc:docMk/>
          <pc:sldMk cId="95870611" sldId="260"/>
        </pc:sldMkLst>
        <pc:picChg chg="mod modCrop">
          <ac:chgData name="lacharme Emmanuel" userId="405ee7ec211e763a" providerId="LiveId" clId="{9290FAB8-E439-42E2-8A30-F3386E93C70B}" dt="2024-01-26T17:03:23.088" v="34" actId="14100"/>
          <ac:picMkLst>
            <pc:docMk/>
            <pc:sldMk cId="95870611" sldId="260"/>
            <ac:picMk id="4" creationId="{4F876AA8-1789-8EAC-1DA0-817CC54C5D00}"/>
          </ac:picMkLst>
        </pc:picChg>
      </pc:sldChg>
      <pc:sldChg chg="modSp mod">
        <pc:chgData name="lacharme Emmanuel" userId="405ee7ec211e763a" providerId="LiveId" clId="{9290FAB8-E439-42E2-8A30-F3386E93C70B}" dt="2024-01-26T17:03:14.919" v="32" actId="14100"/>
        <pc:sldMkLst>
          <pc:docMk/>
          <pc:sldMk cId="3366210361" sldId="261"/>
        </pc:sldMkLst>
        <pc:picChg chg="mod modCrop">
          <ac:chgData name="lacharme Emmanuel" userId="405ee7ec211e763a" providerId="LiveId" clId="{9290FAB8-E439-42E2-8A30-F3386E93C70B}" dt="2024-01-26T17:03:14.919" v="32" actId="14100"/>
          <ac:picMkLst>
            <pc:docMk/>
            <pc:sldMk cId="3366210361" sldId="261"/>
            <ac:picMk id="4" creationId="{BA53C542-60FA-B772-AE22-5D67101C1093}"/>
          </ac:picMkLst>
        </pc:picChg>
      </pc:sldChg>
      <pc:sldChg chg="modSp mod">
        <pc:chgData name="lacharme Emmanuel" userId="405ee7ec211e763a" providerId="LiveId" clId="{9290FAB8-E439-42E2-8A30-F3386E93C70B}" dt="2024-01-26T17:03:05.855" v="30" actId="14100"/>
        <pc:sldMkLst>
          <pc:docMk/>
          <pc:sldMk cId="1206419873" sldId="262"/>
        </pc:sldMkLst>
        <pc:picChg chg="mod modCrop">
          <ac:chgData name="lacharme Emmanuel" userId="405ee7ec211e763a" providerId="LiveId" clId="{9290FAB8-E439-42E2-8A30-F3386E93C70B}" dt="2024-01-26T17:03:05.855" v="30" actId="14100"/>
          <ac:picMkLst>
            <pc:docMk/>
            <pc:sldMk cId="1206419873" sldId="262"/>
            <ac:picMk id="4" creationId="{5CB71970-32AA-5E7D-6BB8-08B28724D007}"/>
          </ac:picMkLst>
        </pc:picChg>
      </pc:sldChg>
      <pc:sldChg chg="modSp mod">
        <pc:chgData name="lacharme Emmanuel" userId="405ee7ec211e763a" providerId="LiveId" clId="{9290FAB8-E439-42E2-8A30-F3386E93C70B}" dt="2024-01-26T17:02:57.823" v="28" actId="14100"/>
        <pc:sldMkLst>
          <pc:docMk/>
          <pc:sldMk cId="1099894303" sldId="263"/>
        </pc:sldMkLst>
        <pc:picChg chg="mod modCrop">
          <ac:chgData name="lacharme Emmanuel" userId="405ee7ec211e763a" providerId="LiveId" clId="{9290FAB8-E439-42E2-8A30-F3386E93C70B}" dt="2024-01-26T17:02:57.823" v="28" actId="14100"/>
          <ac:picMkLst>
            <pc:docMk/>
            <pc:sldMk cId="1099894303" sldId="263"/>
            <ac:picMk id="4" creationId="{DBAAB01F-E0ED-70C4-0F7C-9813F801DB8F}"/>
          </ac:picMkLst>
        </pc:picChg>
      </pc:sldChg>
      <pc:sldChg chg="modSp mod">
        <pc:chgData name="lacharme Emmanuel" userId="405ee7ec211e763a" providerId="LiveId" clId="{9290FAB8-E439-42E2-8A30-F3386E93C70B}" dt="2024-01-26T17:02:48.670" v="25" actId="14100"/>
        <pc:sldMkLst>
          <pc:docMk/>
          <pc:sldMk cId="3392353412" sldId="264"/>
        </pc:sldMkLst>
        <pc:picChg chg="mod modCrop">
          <ac:chgData name="lacharme Emmanuel" userId="405ee7ec211e763a" providerId="LiveId" clId="{9290FAB8-E439-42E2-8A30-F3386E93C70B}" dt="2024-01-26T17:02:48.670" v="25" actId="14100"/>
          <ac:picMkLst>
            <pc:docMk/>
            <pc:sldMk cId="3392353412" sldId="264"/>
            <ac:picMk id="4" creationId="{B9A68097-9722-C21C-8159-F90710EBDF38}"/>
          </ac:picMkLst>
        </pc:picChg>
      </pc:sldChg>
      <pc:sldChg chg="modSp mod">
        <pc:chgData name="lacharme Emmanuel" userId="405ee7ec211e763a" providerId="LiveId" clId="{9290FAB8-E439-42E2-8A30-F3386E93C70B}" dt="2024-01-26T17:02:38.110" v="22" actId="14100"/>
        <pc:sldMkLst>
          <pc:docMk/>
          <pc:sldMk cId="2411136476" sldId="265"/>
        </pc:sldMkLst>
        <pc:picChg chg="mod modCrop">
          <ac:chgData name="lacharme Emmanuel" userId="405ee7ec211e763a" providerId="LiveId" clId="{9290FAB8-E439-42E2-8A30-F3386E93C70B}" dt="2024-01-26T17:02:38.110" v="22" actId="14100"/>
          <ac:picMkLst>
            <pc:docMk/>
            <pc:sldMk cId="2411136476" sldId="265"/>
            <ac:picMk id="4" creationId="{183B51D9-DE76-7593-571E-AE3079B3CEB0}"/>
          </ac:picMkLst>
        </pc:picChg>
      </pc:sldChg>
      <pc:sldChg chg="modSp mod">
        <pc:chgData name="lacharme Emmanuel" userId="405ee7ec211e763a" providerId="LiveId" clId="{9290FAB8-E439-42E2-8A30-F3386E93C70B}" dt="2024-01-26T17:02:31.151" v="20" actId="14100"/>
        <pc:sldMkLst>
          <pc:docMk/>
          <pc:sldMk cId="3893340259" sldId="266"/>
        </pc:sldMkLst>
        <pc:picChg chg="mod modCrop">
          <ac:chgData name="lacharme Emmanuel" userId="405ee7ec211e763a" providerId="LiveId" clId="{9290FAB8-E439-42E2-8A30-F3386E93C70B}" dt="2024-01-26T17:02:31.151" v="20" actId="14100"/>
          <ac:picMkLst>
            <pc:docMk/>
            <pc:sldMk cId="3893340259" sldId="266"/>
            <ac:picMk id="4" creationId="{DFA67A83-47BC-4E67-AAC5-C3F879660E83}"/>
          </ac:picMkLst>
        </pc:picChg>
      </pc:sldChg>
      <pc:sldChg chg="modSp mod">
        <pc:chgData name="lacharme Emmanuel" userId="405ee7ec211e763a" providerId="LiveId" clId="{9290FAB8-E439-42E2-8A30-F3386E93C70B}" dt="2024-01-26T17:02:23.455" v="18" actId="14100"/>
        <pc:sldMkLst>
          <pc:docMk/>
          <pc:sldMk cId="1819364654" sldId="267"/>
        </pc:sldMkLst>
        <pc:picChg chg="mod modCrop">
          <ac:chgData name="lacharme Emmanuel" userId="405ee7ec211e763a" providerId="LiveId" clId="{9290FAB8-E439-42E2-8A30-F3386E93C70B}" dt="2024-01-26T17:02:23.455" v="18" actId="14100"/>
          <ac:picMkLst>
            <pc:docMk/>
            <pc:sldMk cId="1819364654" sldId="267"/>
            <ac:picMk id="4" creationId="{FD9A2D3B-248D-B3DA-801A-3DDBABC8143B}"/>
          </ac:picMkLst>
        </pc:picChg>
      </pc:sldChg>
      <pc:sldChg chg="modSp mod">
        <pc:chgData name="lacharme Emmanuel" userId="405ee7ec211e763a" providerId="LiveId" clId="{9290FAB8-E439-42E2-8A30-F3386E93C70B}" dt="2024-01-26T17:02:15.503" v="16" actId="14100"/>
        <pc:sldMkLst>
          <pc:docMk/>
          <pc:sldMk cId="1559368418" sldId="269"/>
        </pc:sldMkLst>
        <pc:spChg chg="mod">
          <ac:chgData name="lacharme Emmanuel" userId="405ee7ec211e763a" providerId="LiveId" clId="{9290FAB8-E439-42E2-8A30-F3386E93C70B}" dt="2024-01-26T17:02:07.031" v="14" actId="20577"/>
          <ac:spMkLst>
            <pc:docMk/>
            <pc:sldMk cId="1559368418" sldId="269"/>
            <ac:spMk id="2" creationId="{A2AE0D3B-C367-D236-F02B-938ADA4917AB}"/>
          </ac:spMkLst>
        </pc:spChg>
        <pc:picChg chg="mod modCrop">
          <ac:chgData name="lacharme Emmanuel" userId="405ee7ec211e763a" providerId="LiveId" clId="{9290FAB8-E439-42E2-8A30-F3386E93C70B}" dt="2024-01-26T17:02:15.503" v="16" actId="14100"/>
          <ac:picMkLst>
            <pc:docMk/>
            <pc:sldMk cId="1559368418" sldId="269"/>
            <ac:picMk id="7" creationId="{35A4F03A-508C-B474-3B64-0404645ACE7A}"/>
          </ac:picMkLst>
        </pc:picChg>
      </pc:sldChg>
    </pc:docChg>
  </pc:docChgLst>
  <pc:docChgLst>
    <pc:chgData name="lacharme Emmanuel" userId="405ee7ec211e763a" providerId="LiveId" clId="{CD58F6F2-5677-41DD-9095-F34792BB8214}"/>
    <pc:docChg chg="undo custSel addSld delSld modSld">
      <pc:chgData name="lacharme Emmanuel" userId="405ee7ec211e763a" providerId="LiveId" clId="{CD58F6F2-5677-41DD-9095-F34792BB8214}" dt="2024-01-04T13:16:51.991" v="177" actId="20577"/>
      <pc:docMkLst>
        <pc:docMk/>
      </pc:docMkLst>
      <pc:sldChg chg="addSp delSp modSp mod setBg addAnim modAnim">
        <pc:chgData name="lacharme Emmanuel" userId="405ee7ec211e763a" providerId="LiveId" clId="{CD58F6F2-5677-41DD-9095-F34792BB8214}" dt="2024-01-04T13:16:51.991" v="177" actId="20577"/>
        <pc:sldMkLst>
          <pc:docMk/>
          <pc:sldMk cId="1469299330" sldId="256"/>
        </pc:sldMkLst>
        <pc:spChg chg="mo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" creationId="{85E2943E-4F49-4B13-4F00-AC337F962286}"/>
          </ac:spMkLst>
        </pc:spChg>
        <pc:spChg chg="mod">
          <ac:chgData name="lacharme Emmanuel" userId="405ee7ec211e763a" providerId="LiveId" clId="{CD58F6F2-5677-41DD-9095-F34792BB8214}" dt="2024-01-04T13:16:51.991" v="177" actId="20577"/>
          <ac:spMkLst>
            <pc:docMk/>
            <pc:sldMk cId="1469299330" sldId="256"/>
            <ac:spMk id="3" creationId="{933CC2BC-2158-739F-CC85-C8A46E4A4A70}"/>
          </ac:spMkLst>
        </pc:spChg>
        <pc:spChg chg="add del">
          <ac:chgData name="lacharme Emmanuel" userId="405ee7ec211e763a" providerId="LiveId" clId="{CD58F6F2-5677-41DD-9095-F34792BB8214}" dt="2023-12-24T00:04:28.489" v="19" actId="22"/>
          <ac:spMkLst>
            <pc:docMk/>
            <pc:sldMk cId="1469299330" sldId="256"/>
            <ac:spMk id="7" creationId="{EC911920-C02F-7C6D-3911-006513465896}"/>
          </ac:spMkLst>
        </pc:spChg>
        <pc:spChg chg="add del">
          <ac:chgData name="lacharme Emmanuel" userId="405ee7ec211e763a" providerId="LiveId" clId="{CD58F6F2-5677-41DD-9095-F34792BB8214}" dt="2023-12-24T00:04:25.958" v="18" actId="22"/>
          <ac:spMkLst>
            <pc:docMk/>
            <pc:sldMk cId="1469299330" sldId="256"/>
            <ac:spMk id="9" creationId="{FA032DDE-19B7-EE7E-103B-62DB8CE15408}"/>
          </ac:spMkLst>
        </pc:spChg>
        <pc:spChg chg="add del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10" creationId="{D4E68339-1B90-44F9-BCC4-4600A6E240A2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16" creationId="{362D44EE-C852-4460-B8B5-C4F2BC20510C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18" creationId="{658970D8-8D1D-4B5C-894B-E871CC86543D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0" creationId="{F227E5B6-9132-43CA-B503-37A18562ADF2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2" creationId="{03C2051E-A88D-48E5-BACF-AAED17892722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4" creationId="{7821A508-2985-4905-874A-527429BAABFA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6" creationId="{D2929CB1-0E3C-4B2D-ADC5-0154FB33BA44}"/>
          </ac:spMkLst>
        </pc:spChg>
        <pc:spChg chg="add">
          <ac:chgData name="lacharme Emmanuel" userId="405ee7ec211e763a" providerId="LiveId" clId="{CD58F6F2-5677-41DD-9095-F34792BB8214}" dt="2023-12-24T00:05:33.993" v="22" actId="26606"/>
          <ac:spMkLst>
            <pc:docMk/>
            <pc:sldMk cId="1469299330" sldId="256"/>
            <ac:spMk id="28" creationId="{5F2F0C84-BE8C-4DC2-A6D3-30349A801D5C}"/>
          </ac:spMkLst>
        </pc:spChg>
        <pc:picChg chg="add del mod">
          <ac:chgData name="lacharme Emmanuel" userId="405ee7ec211e763a" providerId="LiveId" clId="{CD58F6F2-5677-41DD-9095-F34792BB8214}" dt="2023-12-24T00:04:38.179" v="20" actId="478"/>
          <ac:picMkLst>
            <pc:docMk/>
            <pc:sldMk cId="1469299330" sldId="256"/>
            <ac:picMk id="5" creationId="{BBB6ECAC-CB3E-5A59-7CEB-C92FCC29331D}"/>
          </ac:picMkLst>
        </pc:picChg>
        <pc:picChg chg="add del mod">
          <ac:chgData name="lacharme Emmanuel" userId="405ee7ec211e763a" providerId="LiveId" clId="{CD58F6F2-5677-41DD-9095-F34792BB8214}" dt="2024-01-04T13:16:30.284" v="174" actId="478"/>
          <ac:picMkLst>
            <pc:docMk/>
            <pc:sldMk cId="1469299330" sldId="256"/>
            <ac:picMk id="11" creationId="{DF661082-71AF-6E34-8D3F-6DF75BA1B2DC}"/>
          </ac:picMkLst>
        </pc:picChg>
        <pc:picChg chg="add mod">
          <ac:chgData name="lacharme Emmanuel" userId="405ee7ec211e763a" providerId="LiveId" clId="{CD58F6F2-5677-41DD-9095-F34792BB8214}" dt="2024-01-04T13:16:36.757" v="176" actId="1076"/>
          <ac:picMkLst>
            <pc:docMk/>
            <pc:sldMk cId="1469299330" sldId="256"/>
            <ac:picMk id="1026" creationId="{E6359853-8EF9-2286-A1B0-5BD1DD85AC09}"/>
          </ac:picMkLst>
        </pc:picChg>
      </pc:sldChg>
      <pc:sldChg chg="addSp delSp modSp mod setBg">
        <pc:chgData name="lacharme Emmanuel" userId="405ee7ec211e763a" providerId="LiveId" clId="{CD58F6F2-5677-41DD-9095-F34792BB8214}" dt="2023-12-24T00:02:51.605" v="15" actId="14100"/>
        <pc:sldMkLst>
          <pc:docMk/>
          <pc:sldMk cId="95870611" sldId="260"/>
        </pc:sldMkLst>
        <pc:spChg chg="mod">
          <ac:chgData name="lacharme Emmanuel" userId="405ee7ec211e763a" providerId="LiveId" clId="{CD58F6F2-5677-41DD-9095-F34792BB8214}" dt="2023-12-24T00:02:17.730" v="4" actId="26606"/>
          <ac:spMkLst>
            <pc:docMk/>
            <pc:sldMk cId="95870611" sldId="260"/>
            <ac:spMk id="2" creationId="{E8C04319-40A4-2E80-6E65-09C6B58F1693}"/>
          </ac:spMkLst>
        </pc:spChg>
        <pc:spChg chg="del">
          <ac:chgData name="lacharme Emmanuel" userId="405ee7ec211e763a" providerId="LiveId" clId="{CD58F6F2-5677-41DD-9095-F34792BB8214}" dt="2023-12-24T00:02:16.176" v="3"/>
          <ac:spMkLst>
            <pc:docMk/>
            <pc:sldMk cId="95870611" sldId="260"/>
            <ac:spMk id="3" creationId="{8DEB17F9-8882-4BCC-8984-0FE73BA90E6C}"/>
          </ac:spMkLst>
        </pc:spChg>
        <pc:spChg chg="add">
          <ac:chgData name="lacharme Emmanuel" userId="405ee7ec211e763a" providerId="LiveId" clId="{CD58F6F2-5677-41DD-9095-F34792BB8214}" dt="2023-12-24T00:02:17.730" v="4" actId="26606"/>
          <ac:spMkLst>
            <pc:docMk/>
            <pc:sldMk cId="95870611" sldId="260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02:51.605" v="15" actId="14100"/>
          <ac:picMkLst>
            <pc:docMk/>
            <pc:sldMk cId="95870611" sldId="260"/>
            <ac:picMk id="4" creationId="{4F876AA8-1789-8EAC-1DA0-817CC54C5D00}"/>
          </ac:picMkLst>
        </pc:picChg>
        <pc:picChg chg="add mod">
          <ac:chgData name="lacharme Emmanuel" userId="405ee7ec211e763a" providerId="LiveId" clId="{CD58F6F2-5677-41DD-9095-F34792BB8214}" dt="2023-12-24T00:02:41.350" v="11" actId="14100"/>
          <ac:picMkLst>
            <pc:docMk/>
            <pc:sldMk cId="95870611" sldId="260"/>
            <ac:picMk id="5" creationId="{823546ED-FF21-5B84-1B23-166363C82C75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08:36.976" v="48" actId="14100"/>
        <pc:sldMkLst>
          <pc:docMk/>
          <pc:sldMk cId="3366210361" sldId="261"/>
        </pc:sldMkLst>
        <pc:spChg chg="mod">
          <ac:chgData name="lacharme Emmanuel" userId="405ee7ec211e763a" providerId="LiveId" clId="{CD58F6F2-5677-41DD-9095-F34792BB8214}" dt="2023-12-24T00:07:57.392" v="31" actId="26606"/>
          <ac:spMkLst>
            <pc:docMk/>
            <pc:sldMk cId="3366210361" sldId="261"/>
            <ac:spMk id="2" creationId="{4CE2A0ED-787A-2FFC-AF14-A4D4795CA7EF}"/>
          </ac:spMkLst>
        </pc:spChg>
        <pc:spChg chg="del mod">
          <ac:chgData name="lacharme Emmanuel" userId="405ee7ec211e763a" providerId="LiveId" clId="{CD58F6F2-5677-41DD-9095-F34792BB8214}" dt="2023-12-24T00:07:55.918" v="30"/>
          <ac:spMkLst>
            <pc:docMk/>
            <pc:sldMk cId="3366210361" sldId="261"/>
            <ac:spMk id="3" creationId="{58E429AB-C89C-7118-A27A-2A0A7281C80D}"/>
          </ac:spMkLst>
        </pc:spChg>
        <pc:spChg chg="add">
          <ac:chgData name="lacharme Emmanuel" userId="405ee7ec211e763a" providerId="LiveId" clId="{CD58F6F2-5677-41DD-9095-F34792BB8214}" dt="2023-12-24T00:07:57.392" v="31" actId="26606"/>
          <ac:spMkLst>
            <pc:docMk/>
            <pc:sldMk cId="3366210361" sldId="261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08:36.976" v="48" actId="14100"/>
          <ac:picMkLst>
            <pc:docMk/>
            <pc:sldMk cId="3366210361" sldId="261"/>
            <ac:picMk id="4" creationId="{BA53C542-60FA-B772-AE22-5D67101C1093}"/>
          </ac:picMkLst>
        </pc:picChg>
        <pc:picChg chg="add mod">
          <ac:chgData name="lacharme Emmanuel" userId="405ee7ec211e763a" providerId="LiveId" clId="{CD58F6F2-5677-41DD-9095-F34792BB8214}" dt="2023-12-24T00:08:17.353" v="39" actId="14100"/>
          <ac:picMkLst>
            <pc:docMk/>
            <pc:sldMk cId="3366210361" sldId="261"/>
            <ac:picMk id="5" creationId="{518D6E5B-A73D-6EBF-5381-70EA52D922F4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0:01.738" v="62" actId="14100"/>
        <pc:sldMkLst>
          <pc:docMk/>
          <pc:sldMk cId="1206419873" sldId="262"/>
        </pc:sldMkLst>
        <pc:spChg chg="mod">
          <ac:chgData name="lacharme Emmanuel" userId="405ee7ec211e763a" providerId="LiveId" clId="{CD58F6F2-5677-41DD-9095-F34792BB8214}" dt="2023-12-24T00:09:31.983" v="52" actId="26606"/>
          <ac:spMkLst>
            <pc:docMk/>
            <pc:sldMk cId="1206419873" sldId="262"/>
            <ac:spMk id="2" creationId="{2958AF81-B3FA-A4A6-88DA-D7A06517E664}"/>
          </ac:spMkLst>
        </pc:spChg>
        <pc:spChg chg="del">
          <ac:chgData name="lacharme Emmanuel" userId="405ee7ec211e763a" providerId="LiveId" clId="{CD58F6F2-5677-41DD-9095-F34792BB8214}" dt="2023-12-24T00:09:30.815" v="51"/>
          <ac:spMkLst>
            <pc:docMk/>
            <pc:sldMk cId="1206419873" sldId="262"/>
            <ac:spMk id="3" creationId="{F3A3F837-0F94-FEB0-155E-4B46D96E81BE}"/>
          </ac:spMkLst>
        </pc:spChg>
        <pc:spChg chg="add">
          <ac:chgData name="lacharme Emmanuel" userId="405ee7ec211e763a" providerId="LiveId" clId="{CD58F6F2-5677-41DD-9095-F34792BB8214}" dt="2023-12-24T00:09:31.983" v="52" actId="26606"/>
          <ac:spMkLst>
            <pc:docMk/>
            <pc:sldMk cId="1206419873" sldId="262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0:01.738" v="62" actId="14100"/>
          <ac:picMkLst>
            <pc:docMk/>
            <pc:sldMk cId="1206419873" sldId="262"/>
            <ac:picMk id="4" creationId="{5CB71970-32AA-5E7D-6BB8-08B28724D007}"/>
          </ac:picMkLst>
        </pc:picChg>
        <pc:picChg chg="add mod">
          <ac:chgData name="lacharme Emmanuel" userId="405ee7ec211e763a" providerId="LiveId" clId="{CD58F6F2-5677-41DD-9095-F34792BB8214}" dt="2023-12-24T00:09:50.322" v="58" actId="14100"/>
          <ac:picMkLst>
            <pc:docMk/>
            <pc:sldMk cId="1206419873" sldId="262"/>
            <ac:picMk id="5" creationId="{7A668E1F-D554-694E-6A73-B8125B6A6011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1:53.146" v="80" actId="14100"/>
        <pc:sldMkLst>
          <pc:docMk/>
          <pc:sldMk cId="1099894303" sldId="263"/>
        </pc:sldMkLst>
        <pc:spChg chg="mod">
          <ac:chgData name="lacharme Emmanuel" userId="405ee7ec211e763a" providerId="LiveId" clId="{CD58F6F2-5677-41DD-9095-F34792BB8214}" dt="2023-12-24T00:11:11.527" v="66" actId="26606"/>
          <ac:spMkLst>
            <pc:docMk/>
            <pc:sldMk cId="1099894303" sldId="263"/>
            <ac:spMk id="2" creationId="{055F8A97-2DFD-7216-3329-C84C780905D8}"/>
          </ac:spMkLst>
        </pc:spChg>
        <pc:spChg chg="del">
          <ac:chgData name="lacharme Emmanuel" userId="405ee7ec211e763a" providerId="LiveId" clId="{CD58F6F2-5677-41DD-9095-F34792BB8214}" dt="2023-12-24T00:11:10.471" v="65"/>
          <ac:spMkLst>
            <pc:docMk/>
            <pc:sldMk cId="1099894303" sldId="263"/>
            <ac:spMk id="3" creationId="{FCEC6CCC-FCB8-EEA4-2D63-D235303E3B0A}"/>
          </ac:spMkLst>
        </pc:spChg>
        <pc:spChg chg="add">
          <ac:chgData name="lacharme Emmanuel" userId="405ee7ec211e763a" providerId="LiveId" clId="{CD58F6F2-5677-41DD-9095-F34792BB8214}" dt="2023-12-24T00:11:11.527" v="66" actId="26606"/>
          <ac:spMkLst>
            <pc:docMk/>
            <pc:sldMk cId="1099894303" sldId="263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1:53.146" v="80" actId="14100"/>
          <ac:picMkLst>
            <pc:docMk/>
            <pc:sldMk cId="1099894303" sldId="263"/>
            <ac:picMk id="4" creationId="{DBAAB01F-E0ED-70C4-0F7C-9813F801DB8F}"/>
          </ac:picMkLst>
        </pc:picChg>
        <pc:picChg chg="add mod">
          <ac:chgData name="lacharme Emmanuel" userId="405ee7ec211e763a" providerId="LiveId" clId="{CD58F6F2-5677-41DD-9095-F34792BB8214}" dt="2023-12-24T00:11:36.383" v="74" actId="14100"/>
          <ac:picMkLst>
            <pc:docMk/>
            <pc:sldMk cId="1099894303" sldId="263"/>
            <ac:picMk id="5" creationId="{0B239342-AB05-706C-BC16-EB39586388F7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2:52.328" v="96" actId="14100"/>
        <pc:sldMkLst>
          <pc:docMk/>
          <pc:sldMk cId="3392353412" sldId="264"/>
        </pc:sldMkLst>
        <pc:spChg chg="mod">
          <ac:chgData name="lacharme Emmanuel" userId="405ee7ec211e763a" providerId="LiveId" clId="{CD58F6F2-5677-41DD-9095-F34792BB8214}" dt="2023-12-24T00:12:21.369" v="84" actId="26606"/>
          <ac:spMkLst>
            <pc:docMk/>
            <pc:sldMk cId="3392353412" sldId="264"/>
            <ac:spMk id="2" creationId="{086947DD-BBA9-D51C-102F-12D3FD577165}"/>
          </ac:spMkLst>
        </pc:spChg>
        <pc:spChg chg="del">
          <ac:chgData name="lacharme Emmanuel" userId="405ee7ec211e763a" providerId="LiveId" clId="{CD58F6F2-5677-41DD-9095-F34792BB8214}" dt="2023-12-24T00:12:19.838" v="83"/>
          <ac:spMkLst>
            <pc:docMk/>
            <pc:sldMk cId="3392353412" sldId="264"/>
            <ac:spMk id="3" creationId="{2F81D240-0BB1-5D3D-CFEF-4DA7F135AD89}"/>
          </ac:spMkLst>
        </pc:spChg>
        <pc:spChg chg="add">
          <ac:chgData name="lacharme Emmanuel" userId="405ee7ec211e763a" providerId="LiveId" clId="{CD58F6F2-5677-41DD-9095-F34792BB8214}" dt="2023-12-24T00:12:21.369" v="84" actId="26606"/>
          <ac:spMkLst>
            <pc:docMk/>
            <pc:sldMk cId="3392353412" sldId="264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2:52.328" v="96" actId="14100"/>
          <ac:picMkLst>
            <pc:docMk/>
            <pc:sldMk cId="3392353412" sldId="264"/>
            <ac:picMk id="4" creationId="{B9A68097-9722-C21C-8159-F90710EBDF38}"/>
          </ac:picMkLst>
        </pc:picChg>
        <pc:picChg chg="add mod">
          <ac:chgData name="lacharme Emmanuel" userId="405ee7ec211e763a" providerId="LiveId" clId="{CD58F6F2-5677-41DD-9095-F34792BB8214}" dt="2023-12-24T00:12:36.689" v="89" actId="14100"/>
          <ac:picMkLst>
            <pc:docMk/>
            <pc:sldMk cId="3392353412" sldId="264"/>
            <ac:picMk id="5" creationId="{C4EEE770-B0A5-BDD1-1822-6E5AF4A719BB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3:54.823" v="110" actId="14100"/>
        <pc:sldMkLst>
          <pc:docMk/>
          <pc:sldMk cId="2411136476" sldId="265"/>
        </pc:sldMkLst>
        <pc:spChg chg="mod">
          <ac:chgData name="lacharme Emmanuel" userId="405ee7ec211e763a" providerId="LiveId" clId="{CD58F6F2-5677-41DD-9095-F34792BB8214}" dt="2023-12-24T00:13:25.933" v="100" actId="26606"/>
          <ac:spMkLst>
            <pc:docMk/>
            <pc:sldMk cId="2411136476" sldId="265"/>
            <ac:spMk id="2" creationId="{AC4CEB92-3F54-81E6-C1DE-BCAE8C6F742E}"/>
          </ac:spMkLst>
        </pc:spChg>
        <pc:spChg chg="del">
          <ac:chgData name="lacharme Emmanuel" userId="405ee7ec211e763a" providerId="LiveId" clId="{CD58F6F2-5677-41DD-9095-F34792BB8214}" dt="2023-12-24T00:13:24.917" v="99"/>
          <ac:spMkLst>
            <pc:docMk/>
            <pc:sldMk cId="2411136476" sldId="265"/>
            <ac:spMk id="3" creationId="{07DBFF6D-6CE9-149A-AA7B-A2F4B92B6022}"/>
          </ac:spMkLst>
        </pc:spChg>
        <pc:spChg chg="add">
          <ac:chgData name="lacharme Emmanuel" userId="405ee7ec211e763a" providerId="LiveId" clId="{CD58F6F2-5677-41DD-9095-F34792BB8214}" dt="2023-12-24T00:13:25.933" v="100" actId="26606"/>
          <ac:spMkLst>
            <pc:docMk/>
            <pc:sldMk cId="2411136476" sldId="265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3:54.823" v="110" actId="14100"/>
          <ac:picMkLst>
            <pc:docMk/>
            <pc:sldMk cId="2411136476" sldId="265"/>
            <ac:picMk id="4" creationId="{183B51D9-DE76-7593-571E-AE3079B3CEB0}"/>
          </ac:picMkLst>
        </pc:picChg>
        <pc:picChg chg="add mod">
          <ac:chgData name="lacharme Emmanuel" userId="405ee7ec211e763a" providerId="LiveId" clId="{CD58F6F2-5677-41DD-9095-F34792BB8214}" dt="2023-12-24T00:13:44.735" v="106" actId="14100"/>
          <ac:picMkLst>
            <pc:docMk/>
            <pc:sldMk cId="2411136476" sldId="265"/>
            <ac:picMk id="5" creationId="{26188D46-F18C-6196-2DD7-97A24901ED2F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5:56.974" v="124" actId="14100"/>
        <pc:sldMkLst>
          <pc:docMk/>
          <pc:sldMk cId="3893340259" sldId="266"/>
        </pc:sldMkLst>
        <pc:spChg chg="mod">
          <ac:chgData name="lacharme Emmanuel" userId="405ee7ec211e763a" providerId="LiveId" clId="{CD58F6F2-5677-41DD-9095-F34792BB8214}" dt="2023-12-24T00:15:26.932" v="114" actId="26606"/>
          <ac:spMkLst>
            <pc:docMk/>
            <pc:sldMk cId="3893340259" sldId="266"/>
            <ac:spMk id="2" creationId="{8D1336CC-AD78-DA41-AAFC-D7035BED6575}"/>
          </ac:spMkLst>
        </pc:spChg>
        <pc:spChg chg="del">
          <ac:chgData name="lacharme Emmanuel" userId="405ee7ec211e763a" providerId="LiveId" clId="{CD58F6F2-5677-41DD-9095-F34792BB8214}" dt="2023-12-24T00:15:25.654" v="113"/>
          <ac:spMkLst>
            <pc:docMk/>
            <pc:sldMk cId="3893340259" sldId="266"/>
            <ac:spMk id="3" creationId="{8A6A54E6-85EB-C57A-E28A-5345114504A2}"/>
          </ac:spMkLst>
        </pc:spChg>
        <pc:spChg chg="add">
          <ac:chgData name="lacharme Emmanuel" userId="405ee7ec211e763a" providerId="LiveId" clId="{CD58F6F2-5677-41DD-9095-F34792BB8214}" dt="2023-12-24T00:15:26.932" v="114" actId="26606"/>
          <ac:spMkLst>
            <pc:docMk/>
            <pc:sldMk cId="3893340259" sldId="266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5:56.974" v="124" actId="14100"/>
          <ac:picMkLst>
            <pc:docMk/>
            <pc:sldMk cId="3893340259" sldId="266"/>
            <ac:picMk id="4" creationId="{DFA67A83-47BC-4E67-AAC5-C3F879660E83}"/>
          </ac:picMkLst>
        </pc:picChg>
        <pc:picChg chg="add mod">
          <ac:chgData name="lacharme Emmanuel" userId="405ee7ec211e763a" providerId="LiveId" clId="{CD58F6F2-5677-41DD-9095-F34792BB8214}" dt="2023-12-24T00:15:45.606" v="120" actId="14100"/>
          <ac:picMkLst>
            <pc:docMk/>
            <pc:sldMk cId="3893340259" sldId="266"/>
            <ac:picMk id="5" creationId="{6B3283EA-D9F4-BD88-5C27-03E7837F2B94}"/>
          </ac:picMkLst>
        </pc:picChg>
      </pc:sldChg>
      <pc:sldChg chg="addSp delSp modSp new mod setBg">
        <pc:chgData name="lacharme Emmanuel" userId="405ee7ec211e763a" providerId="LiveId" clId="{CD58F6F2-5677-41DD-9095-F34792BB8214}" dt="2023-12-24T00:18:35.133" v="139" actId="14100"/>
        <pc:sldMkLst>
          <pc:docMk/>
          <pc:sldMk cId="1819364654" sldId="267"/>
        </pc:sldMkLst>
        <pc:spChg chg="mod">
          <ac:chgData name="lacharme Emmanuel" userId="405ee7ec211e763a" providerId="LiveId" clId="{CD58F6F2-5677-41DD-9095-F34792BB8214}" dt="2023-12-24T00:17:59.756" v="128" actId="26606"/>
          <ac:spMkLst>
            <pc:docMk/>
            <pc:sldMk cId="1819364654" sldId="267"/>
            <ac:spMk id="2" creationId="{A2AE0D3B-C367-D236-F02B-938ADA4917AB}"/>
          </ac:spMkLst>
        </pc:spChg>
        <pc:spChg chg="del">
          <ac:chgData name="lacharme Emmanuel" userId="405ee7ec211e763a" providerId="LiveId" clId="{CD58F6F2-5677-41DD-9095-F34792BB8214}" dt="2023-12-24T00:17:58.545" v="127"/>
          <ac:spMkLst>
            <pc:docMk/>
            <pc:sldMk cId="1819364654" sldId="267"/>
            <ac:spMk id="3" creationId="{66EA86F7-6628-FA32-67B3-2F821140340C}"/>
          </ac:spMkLst>
        </pc:spChg>
        <pc:spChg chg="add">
          <ac:chgData name="lacharme Emmanuel" userId="405ee7ec211e763a" providerId="LiveId" clId="{CD58F6F2-5677-41DD-9095-F34792BB8214}" dt="2023-12-24T00:17:59.756" v="128" actId="26606"/>
          <ac:spMkLst>
            <pc:docMk/>
            <pc:sldMk cId="1819364654" sldId="267"/>
            <ac:spMk id="9" creationId="{D12DDE76-C203-4047-9998-63900085B5E8}"/>
          </ac:spMkLst>
        </pc:spChg>
        <pc:picChg chg="add mod">
          <ac:chgData name="lacharme Emmanuel" userId="405ee7ec211e763a" providerId="LiveId" clId="{CD58F6F2-5677-41DD-9095-F34792BB8214}" dt="2023-12-24T00:18:35.133" v="139" actId="14100"/>
          <ac:picMkLst>
            <pc:docMk/>
            <pc:sldMk cId="1819364654" sldId="267"/>
            <ac:picMk id="4" creationId="{FD9A2D3B-248D-B3DA-801A-3DDBABC8143B}"/>
          </ac:picMkLst>
        </pc:picChg>
        <pc:picChg chg="add mod">
          <ac:chgData name="lacharme Emmanuel" userId="405ee7ec211e763a" providerId="LiveId" clId="{CD58F6F2-5677-41DD-9095-F34792BB8214}" dt="2023-12-24T00:18:23.389" v="134" actId="14100"/>
          <ac:picMkLst>
            <pc:docMk/>
            <pc:sldMk cId="1819364654" sldId="267"/>
            <ac:picMk id="5" creationId="{1704094C-7F9F-148A-DB45-109D52180A87}"/>
          </ac:picMkLst>
        </pc:picChg>
      </pc:sldChg>
      <pc:sldChg chg="addSp delSp modSp new del mod setBg">
        <pc:chgData name="lacharme Emmanuel" userId="405ee7ec211e763a" providerId="LiveId" clId="{CD58F6F2-5677-41DD-9095-F34792BB8214}" dt="2023-12-24T00:22:06.145" v="173" actId="47"/>
        <pc:sldMkLst>
          <pc:docMk/>
          <pc:sldMk cId="3875272894" sldId="268"/>
        </pc:sldMkLst>
        <pc:spChg chg="mod">
          <ac:chgData name="lacharme Emmanuel" userId="405ee7ec211e763a" providerId="LiveId" clId="{CD58F6F2-5677-41DD-9095-F34792BB8214}" dt="2023-12-24T00:19:37.644" v="143" actId="26606"/>
          <ac:spMkLst>
            <pc:docMk/>
            <pc:sldMk cId="3875272894" sldId="268"/>
            <ac:spMk id="2" creationId="{32B54AA1-6C47-46E8-87B6-4ECD8367DA35}"/>
          </ac:spMkLst>
        </pc:spChg>
        <pc:spChg chg="del">
          <ac:chgData name="lacharme Emmanuel" userId="405ee7ec211e763a" providerId="LiveId" clId="{CD58F6F2-5677-41DD-9095-F34792BB8214}" dt="2023-12-24T00:19:21.873" v="142"/>
          <ac:spMkLst>
            <pc:docMk/>
            <pc:sldMk cId="3875272894" sldId="268"/>
            <ac:spMk id="3" creationId="{A06C9A84-AC65-F8D8-7893-B4A8757FE25C}"/>
          </ac:spMkLst>
        </pc:spChg>
        <pc:spChg chg="add">
          <ac:chgData name="lacharme Emmanuel" userId="405ee7ec211e763a" providerId="LiveId" clId="{CD58F6F2-5677-41DD-9095-F34792BB8214}" dt="2023-12-24T00:19:37.644" v="143" actId="26606"/>
          <ac:spMkLst>
            <pc:docMk/>
            <pc:sldMk cId="3875272894" sldId="268"/>
            <ac:spMk id="9" creationId="{3C54F4CE-85F0-46ED-80DA-9518C9251AD1}"/>
          </ac:spMkLst>
        </pc:spChg>
        <pc:spChg chg="add">
          <ac:chgData name="lacharme Emmanuel" userId="405ee7ec211e763a" providerId="LiveId" clId="{CD58F6F2-5677-41DD-9095-F34792BB8214}" dt="2023-12-24T00:19:37.644" v="143" actId="26606"/>
          <ac:spMkLst>
            <pc:docMk/>
            <pc:sldMk cId="3875272894" sldId="268"/>
            <ac:spMk id="11" creationId="{DADD1FCA-8ACB-4958-81DD-4CDD6D3E1921}"/>
          </ac:spMkLst>
        </pc:spChg>
        <pc:picChg chg="add mod">
          <ac:chgData name="lacharme Emmanuel" userId="405ee7ec211e763a" providerId="LiveId" clId="{CD58F6F2-5677-41DD-9095-F34792BB8214}" dt="2023-12-24T00:19:37.644" v="143" actId="26606"/>
          <ac:picMkLst>
            <pc:docMk/>
            <pc:sldMk cId="3875272894" sldId="268"/>
            <ac:picMk id="4" creationId="{D82C5D62-C103-B2AE-1870-3D49EAB49174}"/>
          </ac:picMkLst>
        </pc:picChg>
      </pc:sldChg>
      <pc:sldChg chg="addSp delSp modSp add mod">
        <pc:chgData name="lacharme Emmanuel" userId="405ee7ec211e763a" providerId="LiveId" clId="{CD58F6F2-5677-41DD-9095-F34792BB8214}" dt="2023-12-24T00:20:40.534" v="161" actId="14100"/>
        <pc:sldMkLst>
          <pc:docMk/>
          <pc:sldMk cId="1559368418" sldId="269"/>
        </pc:sldMkLst>
        <pc:spChg chg="add del mod">
          <ac:chgData name="lacharme Emmanuel" userId="405ee7ec211e763a" providerId="LiveId" clId="{CD58F6F2-5677-41DD-9095-F34792BB8214}" dt="2023-12-24T00:19:54.653" v="146"/>
          <ac:spMkLst>
            <pc:docMk/>
            <pc:sldMk cId="1559368418" sldId="269"/>
            <ac:spMk id="6" creationId="{0B0136E0-81B0-1A54-1933-FEA30B949C64}"/>
          </ac:spMkLst>
        </pc:spChg>
        <pc:picChg chg="del">
          <ac:chgData name="lacharme Emmanuel" userId="405ee7ec211e763a" providerId="LiveId" clId="{CD58F6F2-5677-41DD-9095-F34792BB8214}" dt="2023-12-24T00:19:51.800" v="145" actId="478"/>
          <ac:picMkLst>
            <pc:docMk/>
            <pc:sldMk cId="1559368418" sldId="269"/>
            <ac:picMk id="4" creationId="{FD9A2D3B-248D-B3DA-801A-3DDBABC8143B}"/>
          </ac:picMkLst>
        </pc:picChg>
        <pc:picChg chg="del">
          <ac:chgData name="lacharme Emmanuel" userId="405ee7ec211e763a" providerId="LiveId" clId="{CD58F6F2-5677-41DD-9095-F34792BB8214}" dt="2023-12-24T00:20:25.080" v="153" actId="478"/>
          <ac:picMkLst>
            <pc:docMk/>
            <pc:sldMk cId="1559368418" sldId="269"/>
            <ac:picMk id="5" creationId="{1704094C-7F9F-148A-DB45-109D52180A87}"/>
          </ac:picMkLst>
        </pc:picChg>
        <pc:picChg chg="add mod">
          <ac:chgData name="lacharme Emmanuel" userId="405ee7ec211e763a" providerId="LiveId" clId="{CD58F6F2-5677-41DD-9095-F34792BB8214}" dt="2023-12-24T00:20:12.756" v="152" actId="14100"/>
          <ac:picMkLst>
            <pc:docMk/>
            <pc:sldMk cId="1559368418" sldId="269"/>
            <ac:picMk id="7" creationId="{35A4F03A-508C-B474-3B64-0404645ACE7A}"/>
          </ac:picMkLst>
        </pc:picChg>
        <pc:picChg chg="add mod">
          <ac:chgData name="lacharme Emmanuel" userId="405ee7ec211e763a" providerId="LiveId" clId="{CD58F6F2-5677-41DD-9095-F34792BB8214}" dt="2023-12-24T00:20:40.534" v="161" actId="14100"/>
          <ac:picMkLst>
            <pc:docMk/>
            <pc:sldMk cId="1559368418" sldId="269"/>
            <ac:picMk id="8" creationId="{6E1BB2D8-F587-3913-5745-0327021C0E9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sz="3800" b="1" u="sng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Revolutionizing Life Sciences: The Pivotal Role of </a:t>
            </a:r>
            <a:r>
              <a:rPr lang="en-GB" sz="3800" b="1" u="sng" dirty="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GB" sz="3800" b="1" u="sng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Healthcare Innovation</a:t>
            </a:r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Streamlining Marketing and Sales in Life Sciences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183B51D9-DE76-7593-571E-AE3079B3C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15"/>
          <a:stretch/>
        </p:blipFill>
        <p:spPr>
          <a:xfrm>
            <a:off x="3886200" y="1"/>
            <a:ext cx="8305799" cy="68579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188D46-F18C-6196-2DD7-97A24901E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57572"/>
            <a:ext cx="3248025" cy="3400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Leveraging ChatGPT for Post-Market Surveillance in Life Sciences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DFA67A83-47BC-4E67-AAC5-C3F879660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12"/>
          <a:stretch/>
        </p:blipFill>
        <p:spPr>
          <a:xfrm>
            <a:off x="3886200" y="0"/>
            <a:ext cx="830579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3283EA-D9F4-BD88-5C27-03E7837F2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57574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E0D3B-C367-D236-F02B-938ADA49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Enhancing Healthcare Provider Support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FD9A2D3B-248D-B3DA-801A-3DDBABC81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97"/>
          <a:stretch/>
        </p:blipFill>
        <p:spPr>
          <a:xfrm>
            <a:off x="3952875" y="0"/>
            <a:ext cx="8239125" cy="68294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04094C-7F9F-148A-DB45-109D52180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29000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936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E0D3B-C367-D236-F02B-938ADA49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Conclusion: Enhancing Healthcare Provider Support with </a:t>
            </a:r>
            <a:r>
              <a:rPr lang="en-US" sz="32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ChatGPT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Espace réservé du contenu 6" descr="Une image contenant capture d’écran, texte, graphisme, conception&#10;&#10;Description générée automatiquement">
            <a:extLst>
              <a:ext uri="{FF2B5EF4-FFF2-40B4-BE49-F238E27FC236}">
                <a16:creationId xmlns:a16="http://schemas.microsoft.com/office/drawing/2014/main" id="{35A4F03A-508C-B474-3B64-0404645AC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34"/>
          <a:stretch/>
        </p:blipFill>
        <p:spPr>
          <a:xfrm>
            <a:off x="3886199" y="0"/>
            <a:ext cx="8305801" cy="68294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1BB2D8-F587-3913-5745-0327021C0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6"/>
            <a:ext cx="3248023" cy="337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36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Introduction to ChatGPT in Life Sciences</a:t>
            </a:r>
            <a:br>
              <a:rPr lang="en-US" sz="32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Espace réservé du contenu 8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EC15C2FA-93E1-235B-5503-A26207AA0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87"/>
          <a:stretch/>
        </p:blipFill>
        <p:spPr>
          <a:xfrm>
            <a:off x="3886201" y="0"/>
            <a:ext cx="83058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E3A0D6-97E4-9117-1AA8-0CCDE6D4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9" y="3457574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Safety Signals and Drug Safety Monitoring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66F444FC-D6FF-72C2-EB8A-F36F35CA7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038"/>
          <a:stretch/>
        </p:blipFill>
        <p:spPr>
          <a:xfrm>
            <a:off x="3886200" y="0"/>
            <a:ext cx="823912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10133C-FF62-AD9C-3DF1-F4771384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9" y="3429000"/>
            <a:ext cx="324802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Advancing Drug Discovery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769E2C98-DFF6-647A-4ECC-DA677002A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15"/>
          <a:stretch/>
        </p:blipFill>
        <p:spPr>
          <a:xfrm>
            <a:off x="3886200" y="0"/>
            <a:ext cx="830579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D3D144-A8DF-65D7-CA5C-5CBDCE9CB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57574"/>
            <a:ext cx="3248024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Optimizing Clinical Trials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capture d’écran, texte, Graphique, graphisme&#10;&#10;Description générée automatiquement">
            <a:extLst>
              <a:ext uri="{FF2B5EF4-FFF2-40B4-BE49-F238E27FC236}">
                <a16:creationId xmlns:a16="http://schemas.microsoft.com/office/drawing/2014/main" id="{4F876AA8-1789-8EAC-1DA0-817CC54C5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86"/>
          <a:stretch/>
        </p:blipFill>
        <p:spPr>
          <a:xfrm>
            <a:off x="3886200" y="0"/>
            <a:ext cx="830579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3546ED-FF21-5B84-1B23-166363C82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Transforming Clinical Data Management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BA53C542-60FA-B772-AE22-5D67101C1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87"/>
          <a:stretch/>
        </p:blipFill>
        <p:spPr>
          <a:xfrm>
            <a:off x="3886200" y="0"/>
            <a:ext cx="83058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8D6E5B-A73D-6EBF-5381-70EA52D9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57574"/>
            <a:ext cx="3248024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Navigating Labelling &amp; Regulatory Compliance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CB71970-32AA-5E7D-6BB8-08B28724D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91"/>
          <a:stretch/>
        </p:blipFill>
        <p:spPr>
          <a:xfrm>
            <a:off x="3886200" y="0"/>
            <a:ext cx="830579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668E1F-D554-694E-6A73-B8125B6A6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29000"/>
            <a:ext cx="324802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Enhancing Medical Writing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ligne, Graphique&#10;&#10;Description générée automatiquement">
            <a:extLst>
              <a:ext uri="{FF2B5EF4-FFF2-40B4-BE49-F238E27FC236}">
                <a16:creationId xmlns:a16="http://schemas.microsoft.com/office/drawing/2014/main" id="{DBAAB01F-E0ED-70C4-0F7C-9813F801D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12"/>
          <a:stretch/>
        </p:blipFill>
        <p:spPr>
          <a:xfrm>
            <a:off x="3886200" y="-1"/>
            <a:ext cx="8305799" cy="67976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239342-AB05-706C-BC16-EB395863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9" y="3457574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Personalizing Patient Education and Support with ChatGPT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ce réservé du contenu 3" descr="Une image contenant text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B9A68097-9722-C21C-8159-F90710EBD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097"/>
          <a:stretch/>
        </p:blipFill>
        <p:spPr>
          <a:xfrm>
            <a:off x="3886200" y="66674"/>
            <a:ext cx="8305800" cy="67913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EEE770-B0A5-BDD1-1822-6E5AF4A71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0" y="3457575"/>
            <a:ext cx="3248025" cy="340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Grand écran</PresentationFormat>
  <Paragraphs>14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Thème Office</vt:lpstr>
      <vt:lpstr>Revolutionizing Life Sciences: The Pivotal Role of ChatGPT in Healthcare Innovation </vt:lpstr>
      <vt:lpstr>Introduction to ChatGPT in Life Sciences </vt:lpstr>
      <vt:lpstr>Safety Signals and Drug Safety Monitoring with ChatGPT</vt:lpstr>
      <vt:lpstr>Advancing Drug Discovery with ChatGPT</vt:lpstr>
      <vt:lpstr>Optimizing Clinical Trials with ChatGPT</vt:lpstr>
      <vt:lpstr>Transforming Clinical Data Management with ChatGPT</vt:lpstr>
      <vt:lpstr> Navigating Labelling &amp; Regulatory Compliance with ChatGPT</vt:lpstr>
      <vt:lpstr>Enhancing Medical Writing with ChatGPT</vt:lpstr>
      <vt:lpstr>Personalizing Patient Education and Support with ChatGPT</vt:lpstr>
      <vt:lpstr>Streamlining Marketing and Sales in Life Sciences with ChatGPT</vt:lpstr>
      <vt:lpstr>Leveraging ChatGPT for Post-Market Surveillance in Life Sciences</vt:lpstr>
      <vt:lpstr>Enhancing Healthcare Provider Support with ChatGPT</vt:lpstr>
      <vt:lpstr>Conclusion: Enhancing Healthcare Provider Support with ChatGPT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 </dc:title>
  <dc:creator>lacharme Emmanuel</dc:creator>
  <cp:lastModifiedBy>lacharme Emmanuel</cp:lastModifiedBy>
  <cp:revision>1</cp:revision>
  <dcterms:created xsi:type="dcterms:W3CDTF">2023-12-23T23:42:28Z</dcterms:created>
  <dcterms:modified xsi:type="dcterms:W3CDTF">2024-01-26T17:03:48Z</dcterms:modified>
</cp:coreProperties>
</file>